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9" r:id="rId5"/>
    <p:sldId id="262" r:id="rId6"/>
    <p:sldId id="261" r:id="rId7"/>
    <p:sldId id="258" r:id="rId8"/>
    <p:sldId id="264" r:id="rId9"/>
    <p:sldId id="266" r:id="rId10"/>
    <p:sldId id="267" r:id="rId11"/>
    <p:sldId id="268" r:id="rId12"/>
    <p:sldId id="260" r:id="rId13"/>
    <p:sldId id="263" r:id="rId14"/>
    <p:sldId id="25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67" d="100"/>
          <a:sy n="67" d="100"/>
        </p:scale>
        <p:origin x="-80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4E70-908D-4079-9721-EFD7317A9201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D857-AF00-4FED-BA60-8CE572D7B5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6325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4E70-908D-4079-9721-EFD7317A9201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D857-AF00-4FED-BA60-8CE572D7B5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4130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4E70-908D-4079-9721-EFD7317A9201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D857-AF00-4FED-BA60-8CE572D7B5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453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4E70-908D-4079-9721-EFD7317A9201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D857-AF00-4FED-BA60-8CE572D7B5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843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4E70-908D-4079-9721-EFD7317A9201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D857-AF00-4FED-BA60-8CE572D7B5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194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4E70-908D-4079-9721-EFD7317A9201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D857-AF00-4FED-BA60-8CE572D7B5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141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4E70-908D-4079-9721-EFD7317A9201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D857-AF00-4FED-BA60-8CE572D7B5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249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4E70-908D-4079-9721-EFD7317A9201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D857-AF00-4FED-BA60-8CE572D7B5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715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4E70-908D-4079-9721-EFD7317A9201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D857-AF00-4FED-BA60-8CE572D7B5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041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4E70-908D-4079-9721-EFD7317A9201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D857-AF00-4FED-BA60-8CE572D7B5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42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4E70-908D-4079-9721-EFD7317A9201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D857-AF00-4FED-BA60-8CE572D7B5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108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44E70-908D-4079-9721-EFD7317A9201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0D857-AF00-4FED-BA60-8CE572D7B5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877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5121" y="1709807"/>
            <a:ext cx="10659209" cy="3437791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«Реализация проекта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ПиктоМир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детей старшего дошкольного возраста в системе дополнительного образования»</a:t>
            </a:r>
            <a:endParaRPr lang="ru-RU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98676" y="5627078"/>
            <a:ext cx="4958862" cy="104628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ЦРР – детский сад № 16 г. Нытва</a:t>
            </a:r>
          </a:p>
          <a:p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Педагоги: </a:t>
            </a: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Мочар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С.А, </a:t>
            </a: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Баяндина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А.С.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203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2" y="3103653"/>
            <a:ext cx="2853882" cy="36524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647" y="0"/>
            <a:ext cx="4381792" cy="28088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1086" y="0"/>
            <a:ext cx="6312001" cy="28088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654" y="3103652"/>
            <a:ext cx="5651647" cy="35322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058" y="3103652"/>
            <a:ext cx="2793273" cy="365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735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121" y="104502"/>
            <a:ext cx="3438797" cy="4585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5136" y="91439"/>
            <a:ext cx="3425190" cy="4566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2743" y="104502"/>
            <a:ext cx="4702631" cy="29391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5017" y="3515599"/>
            <a:ext cx="4650357" cy="32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770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9725" y="4777278"/>
            <a:ext cx="6196149" cy="2054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11777" y="0"/>
            <a:ext cx="1112519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Цифровая образовательная среда </a:t>
            </a:r>
            <a:r>
              <a:rPr lang="ru-RU" sz="2400" dirty="0" err="1" smtClean="0"/>
              <a:t>ПиктоМир</a:t>
            </a:r>
            <a:r>
              <a:rPr lang="ru-RU" sz="2400" dirty="0" smtClean="0"/>
              <a:t> позволяет детям:</a:t>
            </a:r>
          </a:p>
          <a:p>
            <a:r>
              <a:rPr lang="ru-RU" sz="2400" dirty="0" smtClean="0"/>
              <a:t>•	освоить азы программирования;</a:t>
            </a:r>
          </a:p>
          <a:p>
            <a:r>
              <a:rPr lang="ru-RU" sz="2400" dirty="0" smtClean="0"/>
              <a:t>•	развивает алгоритмическое мышление (умение строить свои и понимать чужие алгоритмы, планировать этапы и время своей деятельности, разбивать одну большую задачу на подзадачи);</a:t>
            </a:r>
          </a:p>
          <a:p>
            <a:r>
              <a:rPr lang="ru-RU" sz="2400" dirty="0" smtClean="0"/>
              <a:t>•	научиться договариваться;</a:t>
            </a:r>
          </a:p>
          <a:p>
            <a:r>
              <a:rPr lang="ru-RU" sz="2400" dirty="0" smtClean="0"/>
              <a:t>•	 принимать и выполнять правила;</a:t>
            </a:r>
          </a:p>
          <a:p>
            <a:r>
              <a:rPr lang="ru-RU" sz="2400" dirty="0" smtClean="0"/>
              <a:t>•	работать в группе;</a:t>
            </a:r>
          </a:p>
          <a:p>
            <a:r>
              <a:rPr lang="ru-RU" sz="2400" dirty="0" smtClean="0"/>
              <a:t>•	решать совместные задачи;</a:t>
            </a:r>
          </a:p>
          <a:p>
            <a:r>
              <a:rPr lang="ru-RU" sz="2400" dirty="0" smtClean="0"/>
              <a:t>•	владеть устной речью;</a:t>
            </a:r>
          </a:p>
          <a:p>
            <a:r>
              <a:rPr lang="ru-RU" sz="2400" dirty="0" smtClean="0"/>
              <a:t>•	использовать предметы-заместители;</a:t>
            </a:r>
          </a:p>
          <a:p>
            <a:r>
              <a:rPr lang="ru-RU" sz="2400" dirty="0" smtClean="0"/>
              <a:t>•	развивается крупная и мелкая моторика, воображение;</a:t>
            </a:r>
          </a:p>
          <a:p>
            <a:r>
              <a:rPr lang="ru-RU" sz="2400" dirty="0" smtClean="0"/>
              <a:t>•	научиться оценивать эффективность своей деятельности;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30446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8333" y="104504"/>
            <a:ext cx="5107459" cy="6623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83635">
            <a:off x="774810" y="3643066"/>
            <a:ext cx="2029714" cy="287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72165">
            <a:off x="8719866" y="3624558"/>
            <a:ext cx="2779397" cy="2776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42725">
            <a:off x="143052" y="379351"/>
            <a:ext cx="3458562" cy="2304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44090">
            <a:off x="8418450" y="534749"/>
            <a:ext cx="3559075" cy="2313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1315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F:\К ПиктоМиру апрель 23\_Pk96BM8d-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6260" y="214312"/>
            <a:ext cx="6680199" cy="3757612"/>
          </a:xfrm>
          <a:prstGeom prst="rect">
            <a:avLst/>
          </a:prstGeom>
          <a:noFill/>
        </p:spPr>
      </p:pic>
      <p:pic>
        <p:nvPicPr>
          <p:cNvPr id="1027" name="Picture 3" descr="H:\ПиктоМир 23\g1nB3Oaczg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" y="300037"/>
            <a:ext cx="3176588" cy="3176588"/>
          </a:xfrm>
          <a:prstGeom prst="rect">
            <a:avLst/>
          </a:prstGeom>
          <a:noFill/>
        </p:spPr>
      </p:pic>
      <p:pic>
        <p:nvPicPr>
          <p:cNvPr id="1028" name="Picture 4" descr="H:\ПиктоМир 23\upujU1EwxZ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9360" y="3505132"/>
            <a:ext cx="3214688" cy="3214688"/>
          </a:xfrm>
          <a:prstGeom prst="rect">
            <a:avLst/>
          </a:prstGeom>
          <a:noFill/>
        </p:spPr>
      </p:pic>
      <p:pic>
        <p:nvPicPr>
          <p:cNvPr id="1029" name="Picture 5" descr="H:\ПиктоМир 23\vqAOKPysyt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10613" y="3514453"/>
            <a:ext cx="3176588" cy="3176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1315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848702"/>
            <a:ext cx="10515600" cy="1325563"/>
          </a:xfrm>
        </p:spPr>
        <p:txBody>
          <a:bodyPr>
            <a:noAutofit/>
          </a:bodyPr>
          <a:lstStyle/>
          <a:p>
            <a:pPr algn="just"/>
            <a:r>
              <a:rPr lang="ru-RU" sz="3200" dirty="0"/>
              <a:t>Научно-техническая революция стала основой процесса информатизации всех сфер жизни общества, в том числе и образования. Именно поэтому одной из приоритетных задач развития образования в России является создание единой образовательной информационной среды.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1332" y="3022967"/>
            <a:ext cx="5351428" cy="34375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939" y="3015614"/>
            <a:ext cx="5060684" cy="342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41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626" name="Picture 2" descr="https://avatars.mds.yandex.net/i?id=2a0000017a0c76e37ec8eb97ad6c3e714c9f-4444989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09551"/>
            <a:ext cx="11415713" cy="2028696"/>
          </a:xfrm>
          <a:prstGeom prst="rect">
            <a:avLst/>
          </a:prstGeom>
          <a:noFill/>
        </p:spPr>
      </p:pic>
      <p:pic>
        <p:nvPicPr>
          <p:cNvPr id="26628" name="Picture 4" descr="https://iro86.ru/media/k2/items/cache/8e0cc8b5aa4bbdee8df5c1a32381f369_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3062" y="2431677"/>
            <a:ext cx="6288087" cy="4197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641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:\Users\1\Desktop\img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7" y="71441"/>
            <a:ext cx="5519738" cy="4139804"/>
          </a:xfrm>
          <a:prstGeom prst="rect">
            <a:avLst/>
          </a:prstGeom>
          <a:noFill/>
        </p:spPr>
      </p:pic>
      <p:pic>
        <p:nvPicPr>
          <p:cNvPr id="1028" name="Picture 4" descr="C:\Users\1\Desktop\Леонов-А.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745" y="885822"/>
            <a:ext cx="3028951" cy="3028951"/>
          </a:xfrm>
          <a:prstGeom prst="rect">
            <a:avLst/>
          </a:prstGeom>
          <a:noFill/>
        </p:spPr>
      </p:pic>
      <p:pic>
        <p:nvPicPr>
          <p:cNvPr id="1029" name="Picture 5" descr="C:\Users\1\Desktop\teJ08kYZJW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3097" y="100016"/>
            <a:ext cx="3281362" cy="3281362"/>
          </a:xfrm>
          <a:prstGeom prst="rect">
            <a:avLst/>
          </a:prstGeom>
          <a:noFill/>
        </p:spPr>
      </p:pic>
      <p:pic>
        <p:nvPicPr>
          <p:cNvPr id="1031" name="Picture 7" descr="https://sun9-69.userapi.com/impg/WnYPeQi9c4QRneHxtS2fRT4j6MzPN7oCyInwxg/3EEWz8htiWE.jpg?size=1280x350&amp;quality=95&amp;sign=22e312ef9d45024d62642fe882ba7d0a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9180" y="4471988"/>
            <a:ext cx="7071352" cy="1933573"/>
          </a:xfrm>
          <a:prstGeom prst="rect">
            <a:avLst/>
          </a:prstGeom>
          <a:noFill/>
        </p:spPr>
      </p:pic>
      <p:pic>
        <p:nvPicPr>
          <p:cNvPr id="1033" name="Picture 9" descr="https://sun4-16.userapi.com/s/v1/ig2/ghJuAD7quhaF6v7y4C8fh0RBPivm08b3Hpplz0jD090VTEMgyfp9m-n8fAJQHyf6K1zBrlp-5T6Tojw4hYB7UqAi.jpg?size=400x400&amp;quality=96&amp;crop=68,0,735,735&amp;ava=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2937" y="4056062"/>
            <a:ext cx="2644775" cy="2644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1593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9" y="365125"/>
            <a:ext cx="11509131" cy="2791313"/>
          </a:xfrm>
        </p:spPr>
        <p:txBody>
          <a:bodyPr>
            <a:noAutofit/>
          </a:bodyPr>
          <a:lstStyle/>
          <a:p>
            <a:r>
              <a:rPr lang="ru-RU" sz="3200" dirty="0"/>
              <a:t> </a:t>
            </a:r>
            <a:r>
              <a:rPr lang="ru-RU" sz="3200" dirty="0" smtClean="0"/>
              <a:t>         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9851" y="4459372"/>
            <a:ext cx="4294915" cy="2289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5508" y="4509946"/>
            <a:ext cx="2468880" cy="2238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8985" y="100774"/>
            <a:ext cx="10272461" cy="4257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194" y="4486620"/>
            <a:ext cx="4281851" cy="223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89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6265" y="1332279"/>
            <a:ext cx="11668858" cy="1696741"/>
          </a:xfrm>
        </p:spPr>
        <p:txBody>
          <a:bodyPr>
            <a:noAutofit/>
          </a:bodyPr>
          <a:lstStyle/>
          <a:p>
            <a:r>
              <a:rPr lang="ru-RU" sz="2400" dirty="0" smtClean="0"/>
              <a:t>              В настоящее время окружающее цифровое пространство стало неотъемлемой составляющей жизни ребенка, начиная с раннего возраста. Источником формирования представлений ребенка об окружающем мире, общечеловеческих ценностях, отношениях между людьми становятся не только родители, социальное окружение и образовательные организации, но и </a:t>
            </a:r>
            <a:r>
              <a:rPr lang="ru-RU" sz="2400" dirty="0" err="1" smtClean="0"/>
              <a:t>медиаресурсы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              Одним из важнейших современных направлений в развитии детей дошкольного возраста является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алгоритмического мышления и основ программирования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6605" y="2567355"/>
            <a:ext cx="11528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4139" y="3224289"/>
            <a:ext cx="5505165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81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9" y="365125"/>
            <a:ext cx="11509131" cy="2791313"/>
          </a:xfrm>
        </p:spPr>
        <p:txBody>
          <a:bodyPr>
            <a:noAutofit/>
          </a:bodyPr>
          <a:lstStyle/>
          <a:p>
            <a:r>
              <a:rPr lang="ru-RU" sz="3200" dirty="0"/>
              <a:t> </a:t>
            </a:r>
            <a:r>
              <a:rPr lang="ru-RU" sz="3200" dirty="0" smtClean="0"/>
              <a:t>          </a:t>
            </a:r>
            <a:r>
              <a:rPr lang="ru-RU" sz="3200" dirty="0" err="1" smtClean="0"/>
              <a:t>Алгоритмика</a:t>
            </a:r>
            <a:r>
              <a:rPr lang="ru-RU" sz="3200" dirty="0" smtClean="0"/>
              <a:t> – это наука, которая способствует развитию у детей алгоритмического мышления, что позволяет строить свои и понимать чужие алгоритмы. </a:t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         «Как  обучать программированию маленького ребенка?» </a:t>
            </a:r>
            <a:br>
              <a:rPr lang="ru-RU" sz="3200" dirty="0" smtClean="0"/>
            </a:br>
            <a:r>
              <a:rPr lang="ru-RU" sz="3200" dirty="0" smtClean="0"/>
              <a:t>  </a:t>
            </a:r>
            <a:br>
              <a:rPr lang="ru-RU" sz="3200" dirty="0" smtClean="0"/>
            </a:br>
            <a:r>
              <a:rPr lang="ru-RU" sz="3200" dirty="0" smtClean="0"/>
              <a:t>          «Что такое «цифровая образовательная среда»?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6410" y="3521563"/>
            <a:ext cx="5816088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593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612780" y="-364572"/>
            <a:ext cx="3123046" cy="41640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8185" y="155936"/>
            <a:ext cx="2534397" cy="3123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829867" y="2958293"/>
            <a:ext cx="3123046" cy="4164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89" y="155936"/>
            <a:ext cx="4844232" cy="645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315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1930" y="3578157"/>
            <a:ext cx="2735684" cy="31569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4742" y="31216"/>
            <a:ext cx="2543440" cy="33912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1388" y="3578157"/>
            <a:ext cx="4209224" cy="31569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292" y="640080"/>
            <a:ext cx="3387402" cy="45165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6740" y="31216"/>
            <a:ext cx="2546213" cy="33949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06960" y="31216"/>
            <a:ext cx="2542025" cy="339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848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135</Words>
  <Application>Microsoft Office PowerPoint</Application>
  <PresentationFormat>Произвольный</PresentationFormat>
  <Paragraphs>18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«Реализация проекта ПиктоМир  для детей старшего дошкольного возраста в системе дополнительного образования»</vt:lpstr>
      <vt:lpstr>Научно-техническая революция стала основой процесса информатизации всех сфер жизни общества, в том числе и образования. Именно поэтому одной из приоритетных задач развития образования в России является создание единой образовательной информационной среды. </vt:lpstr>
      <vt:lpstr>Слайд 3</vt:lpstr>
      <vt:lpstr>Слайд 4</vt:lpstr>
      <vt:lpstr>           </vt:lpstr>
      <vt:lpstr>              В настоящее время окружающее цифровое пространство стало неотъемлемой составляющей жизни ребенка, начиная с раннего возраста. Источником формирования представлений ребенка об окружающем мире, общечеловеческих ценностях, отношениях между людьми становятся не только родители, социальное окружение и образовательные организации, но и медиаресурсы.               Одним из важнейших современных направлений в развитии детей дошкольного возраста является развитие алгоритмического мышления и основ программирования.  </vt:lpstr>
      <vt:lpstr>           Алгоритмика – это наука, которая способствует развитию у детей алгоритмического мышления, что позволяет строить свои и понимать чужие алгоритмы.             «Как  обучать программированию маленького ребенка?»               «Что такое «цифровая образовательная среда»?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1</cp:lastModifiedBy>
  <cp:revision>37</cp:revision>
  <dcterms:created xsi:type="dcterms:W3CDTF">2023-04-18T16:57:54Z</dcterms:created>
  <dcterms:modified xsi:type="dcterms:W3CDTF">2023-04-20T05:35:37Z</dcterms:modified>
</cp:coreProperties>
</file>