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175351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9  МАЯ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ДЕНЬ ПОБЕДЫ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57298"/>
            <a:ext cx="4361474" cy="2950048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2e88f3b3dd1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663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286380" y="928670"/>
            <a:ext cx="3357586" cy="327757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 b="10924"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нашем городе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 cstate="print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 cstate="print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xmlns="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436</TotalTime>
  <Words>427</Words>
  <Application>Microsoft Office PowerPoint</Application>
  <PresentationFormat>Экран (4:3)</PresentationFormat>
  <Paragraphs>83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9  МАЯ  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воздухе</vt:lpstr>
      <vt:lpstr>И на суше      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1</cp:lastModifiedBy>
  <cp:revision>44</cp:revision>
  <dcterms:created xsi:type="dcterms:W3CDTF">2016-05-05T07:05:07Z</dcterms:created>
  <dcterms:modified xsi:type="dcterms:W3CDTF">2020-10-30T05:35:45Z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