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61" r:id="rId2"/>
    <p:sldId id="268" r:id="rId3"/>
    <p:sldId id="257" r:id="rId4"/>
    <p:sldId id="262" r:id="rId5"/>
    <p:sldId id="263" r:id="rId6"/>
    <p:sldId id="288" r:id="rId7"/>
    <p:sldId id="265" r:id="rId8"/>
    <p:sldId id="283" r:id="rId9"/>
    <p:sldId id="290" r:id="rId10"/>
    <p:sldId id="285" r:id="rId11"/>
    <p:sldId id="286" r:id="rId12"/>
    <p:sldId id="287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6600"/>
    <a:srgbClr val="FFFF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FCA0-D506-4B51-9179-8F7835A89A94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F94A9-3815-46AD-B6B2-2033684FE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62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2B34EB-AC45-42A1-992B-867A914B0CC5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28D4AF-D569-4154-B9CC-DAC0A63A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179673" y="6119875"/>
            <a:ext cx="669092" cy="521208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User\Desktop\demo-board_big__2km8_e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475656" y="1916832"/>
            <a:ext cx="6264696" cy="646331"/>
          </a:xfrm>
          <a:prstGeom prst="rect">
            <a:avLst/>
          </a:prstGeom>
          <a:solidFill>
            <a:srgbClr val="CC6600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/>
              <a:t>«Интерактивная игра» </a:t>
            </a:r>
          </a:p>
        </p:txBody>
      </p:sp>
    </p:spTree>
    <p:extLst>
      <p:ext uri="{BB962C8B-B14F-4D97-AF65-F5344CB8AC3E}">
        <p14:creationId xmlns:p14="http://schemas.microsoft.com/office/powerpoint/2010/main" xmlns="" val="276699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68" y="4556851"/>
            <a:ext cx="496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офицер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3768" y="5201477"/>
            <a:ext cx="496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пешка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23768" y="5826921"/>
            <a:ext cx="496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ладья </a:t>
            </a:r>
          </a:p>
        </p:txBody>
      </p:sp>
      <p:pic>
        <p:nvPicPr>
          <p:cNvPr id="9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509120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95736" y="836712"/>
            <a:ext cx="4896544" cy="255454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Какая фигура дойдя до противоположного края доски, может превратиться в любую другую фигуру?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869160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39227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51819" y="4556851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думать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46317" y="5201477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ходить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51819" y="5826921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бить</a:t>
            </a:r>
          </a:p>
        </p:txBody>
      </p:sp>
      <p:pic>
        <p:nvPicPr>
          <p:cNvPr id="9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581128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23728" y="1268760"/>
            <a:ext cx="4896544" cy="107721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торопись играть – торопись …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97152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01144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68" y="4556851"/>
            <a:ext cx="496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арабские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3768" y="5201477"/>
            <a:ext cx="496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латинские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23768" y="5826921"/>
            <a:ext cx="496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русские</a:t>
            </a:r>
          </a:p>
        </p:txBody>
      </p:sp>
      <p:pic>
        <p:nvPicPr>
          <p:cNvPr id="9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293096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23728" y="1268760"/>
            <a:ext cx="4896544" cy="107721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Какие буквы на шахматной доске?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25144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45291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4509120"/>
            <a:ext cx="4248471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уйти, побить, закрыться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5201477"/>
            <a:ext cx="424847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рокировка, пат, мат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5826921"/>
            <a:ext cx="4248471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дебют, этюд, захват    </a:t>
            </a:r>
          </a:p>
        </p:txBody>
      </p:sp>
      <p:pic>
        <p:nvPicPr>
          <p:cNvPr id="9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437112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23728" y="1268760"/>
            <a:ext cx="4896544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Какие способы защиты от ШАХА существуют?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653136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51790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26370" y="4556851"/>
            <a:ext cx="460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64 клетки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26371" y="5201477"/>
            <a:ext cx="460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54 клетки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26370" y="5826921"/>
            <a:ext cx="460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84 клетки</a:t>
            </a:r>
          </a:p>
        </p:txBody>
      </p:sp>
      <p:pic>
        <p:nvPicPr>
          <p:cNvPr id="12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581128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s://thumbs.dreamstime.com/b/%D0%B4%D0%BE%D1%81%D0%BA%D0%B0-%D1%81-%D0%B7%D0%BD%D0%B0%D1%87%D0%BA%D0%B0%D0%BC%D0%B8-%D1%88%D0%B0%D1%85%D0%BC%D0%B0%D1%82-858487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3656904" cy="33369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71800" y="1196752"/>
            <a:ext cx="4896544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сколько клеток разбита шахматная доска?</a:t>
            </a:r>
          </a:p>
        </p:txBody>
      </p:sp>
      <p:pic>
        <p:nvPicPr>
          <p:cNvPr id="13" name="Picture 8" descr="C:\Users\User\Desktop\6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725144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3519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51819" y="4556851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в Древнем Египте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46317" y="5201477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prstClr val="black"/>
                </a:solidFill>
              </a:rPr>
              <a:t>в Древней Греции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51819" y="5826921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prstClr val="black"/>
                </a:solidFill>
              </a:rPr>
              <a:t>в Индии</a:t>
            </a:r>
          </a:p>
        </p:txBody>
      </p:sp>
      <p:pic>
        <p:nvPicPr>
          <p:cNvPr id="12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509120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23728" y="1268760"/>
            <a:ext cx="4896544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какой стране шахматы берут своё начало?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25144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5325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51819" y="4556851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</a:rPr>
              <a:t>ладья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46317" y="5201477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</a:rPr>
              <a:t>слон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51819" y="5826921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</a:rPr>
              <a:t>ферзь </a:t>
            </a:r>
          </a:p>
        </p:txBody>
      </p:sp>
      <p:pic>
        <p:nvPicPr>
          <p:cNvPr id="12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581128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23728" y="1268760"/>
            <a:ext cx="4896544" cy="107721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Самая универсальная шахматная фигура …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97152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21465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4437112"/>
            <a:ext cx="3528391" cy="59971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король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78606" y="5201477"/>
            <a:ext cx="3522889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слон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78606" y="5826921"/>
            <a:ext cx="3528391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пешка</a:t>
            </a:r>
          </a:p>
        </p:txBody>
      </p:sp>
      <p:pic>
        <p:nvPicPr>
          <p:cNvPr id="9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841875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23728" y="1268760"/>
            <a:ext cx="4896544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Какая фигура ходит по вертикали, а бьёт по диагонали?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97152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21465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68" y="4556851"/>
            <a:ext cx="496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3768" y="5201477"/>
            <a:ext cx="496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23768" y="5826921"/>
            <a:ext cx="496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pic>
        <p:nvPicPr>
          <p:cNvPr id="9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09120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23728" y="1268760"/>
            <a:ext cx="4896544" cy="107721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Сколько диагоналей в шахматной доске?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97152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48315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51819" y="4556851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конь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46317" y="5201477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ферзь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51819" y="5826921"/>
            <a:ext cx="3204356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слон </a:t>
            </a:r>
          </a:p>
        </p:txBody>
      </p:sp>
      <p:pic>
        <p:nvPicPr>
          <p:cNvPr id="9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509120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23728" y="1268760"/>
            <a:ext cx="4896544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Какая фигура при прыжке всегда меняет цвет поля?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653136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65527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4581128"/>
            <a:ext cx="460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начало шахматной игры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5201477"/>
            <a:ext cx="460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середина шахматной игры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26921"/>
            <a:ext cx="4608512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конец шахматной игры  </a:t>
            </a:r>
          </a:p>
        </p:txBody>
      </p:sp>
      <p:pic>
        <p:nvPicPr>
          <p:cNvPr id="9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37112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23728" y="1268760"/>
            <a:ext cx="4896544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Дебют – это …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97152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64430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4555350"/>
            <a:ext cx="3816423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слон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61278" y="5201477"/>
            <a:ext cx="3810921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ферзь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61278" y="5826921"/>
            <a:ext cx="3816423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ладья</a:t>
            </a:r>
          </a:p>
        </p:txBody>
      </p:sp>
      <p:pic>
        <p:nvPicPr>
          <p:cNvPr id="9" name="Picture 15" descr="http://liubavyshka.ru/_ph/4/2/819173629.gif?14558212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509120"/>
            <a:ext cx="1631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23728" y="1268760"/>
            <a:ext cx="4896544" cy="107721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Какая фигура равноценна 5 пешкам?</a:t>
            </a:r>
          </a:p>
        </p:txBody>
      </p:sp>
      <p:pic>
        <p:nvPicPr>
          <p:cNvPr id="15" name="Picture 8" descr="C:\Users\User\Desktop\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97152"/>
            <a:ext cx="1485256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4789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477</TotalTime>
  <Words>169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14 февраля</dc:title>
  <dc:creator>Анатольева Э.В</dc:creator>
  <cp:lastModifiedBy>Yulia</cp:lastModifiedBy>
  <cp:revision>72</cp:revision>
  <dcterms:created xsi:type="dcterms:W3CDTF">2015-02-04T12:20:35Z</dcterms:created>
  <dcterms:modified xsi:type="dcterms:W3CDTF">2021-02-09T01:11:10Z</dcterms:modified>
</cp:coreProperties>
</file>