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  <p:sldId id="264" r:id="rId9"/>
    <p:sldId id="265" r:id="rId10"/>
    <p:sldId id="266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0903C-2F6B-489D-A5D3-7B106E79A24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C0148E-5C1E-46EA-A678-4BA4AD1942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7170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Летней ночью, на рассвете,</a:t>
            </a:r>
          </a:p>
          <a:p>
            <a:pPr>
              <a:buNone/>
            </a:pPr>
            <a:r>
              <a:rPr lang="ru-RU" dirty="0" smtClean="0"/>
              <a:t> 22 июня 1941 г. в 4 часа утра</a:t>
            </a:r>
          </a:p>
          <a:p>
            <a:pPr>
              <a:buNone/>
            </a:pPr>
            <a:r>
              <a:rPr lang="ru-RU" dirty="0" smtClean="0"/>
              <a:t> без объявления войны </a:t>
            </a:r>
          </a:p>
          <a:p>
            <a:pPr>
              <a:buNone/>
            </a:pPr>
            <a:r>
              <a:rPr lang="ru-RU" dirty="0" smtClean="0"/>
              <a:t>фашистская Германия </a:t>
            </a:r>
          </a:p>
          <a:p>
            <a:pPr>
              <a:buNone/>
            </a:pPr>
            <a:r>
              <a:rPr lang="ru-RU" dirty="0" smtClean="0"/>
              <a:t>напала на нашу Родину, </a:t>
            </a:r>
          </a:p>
          <a:p>
            <a:pPr>
              <a:buNone/>
            </a:pPr>
            <a:r>
              <a:rPr lang="ru-RU" dirty="0" smtClean="0"/>
              <a:t>прервав мирный труд</a:t>
            </a:r>
          </a:p>
          <a:p>
            <a:pPr>
              <a:buNone/>
            </a:pPr>
            <a:r>
              <a:rPr lang="ru-RU" smtClean="0"/>
              <a:t>русского народа.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0148E-5C1E-46EA-A678-4BA4AD19426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A852E67-04F9-4D50-9EC3-F39476051CDE}" type="datetimeFigureOut">
              <a:rPr lang="ru-RU" smtClean="0"/>
              <a:pPr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0E1D09E-DA2E-4A45-991C-6EF8DF1A15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024" y="2924944"/>
            <a:ext cx="8461448" cy="720080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rgbClr val="C00000"/>
                </a:solidFill>
              </a:rPr>
              <a:t>3</a:t>
            </a:r>
            <a:r>
              <a:rPr lang="en-US" sz="3600" dirty="0" smtClean="0">
                <a:solidFill>
                  <a:srgbClr val="C00000"/>
                </a:solidFill>
              </a:rPr>
              <a:t>D</a:t>
            </a:r>
            <a:r>
              <a:rPr lang="ru-RU" sz="3600" dirty="0" smtClean="0">
                <a:solidFill>
                  <a:srgbClr val="C00000"/>
                </a:solidFill>
              </a:rPr>
              <a:t> музей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</a:rPr>
              <a:t>к 75-летию  Победы</a:t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«Никто не забыт, ничто не забыто»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NAO\Desktop\ЛЕНТ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20"/>
            <a:ext cx="6120680" cy="186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МБДОУ ЦРР – детский сад № 16 г. Нытва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89440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Также в официальной группе детского сада в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VK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мы запустили флешмоб «Расскажи о своем герое», дистанционный конкурс чтецов «Храним в сердцах великую победу», в котором приняли участие 85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детского сада  и календарь отсчёта времени до Победы русских солдат над фашистскими захватчиками.</a:t>
            </a:r>
          </a:p>
          <a:p>
            <a:pPr>
              <a:buNone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sun9-9.userapi.com/c858520/v858520364/1766ba/vrf2xngqN2Q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2880320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sun9-33.userapi.com/c857228/v857228425/17f89f/sJj_9fX1FsQ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2976"/>
            <a:ext cx="3096344" cy="2125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sun9-34.userapi.com/c855132/v855132558/22684c/LPm8TbYozss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861048"/>
            <a:ext cx="2592288" cy="2024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89440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Созданный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D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музей «Никто не забыт, ничто не забыто» вызывает живой отклик в сердцах детей, несёт за собой ознакомительный характер, воспитывает чувства патриотизма и гордости за подвиги советских людей. Дошколята с интересом рассматривают экспонаты, слушают стихи и рассказы о войне, задают вопросы. Ведь это такое неповторимое и волнительное чувство - прикоснуться к истории, узнать, что было важным в жизни наших дедов, прадедов и прапрадедов.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9-27.userapi.com/impg/4VrHfOE4Yq0aF4SH1XvT-8D830FRxSZaAirSaw/jexSL2JjA48.jpg?size=810x1080&amp;quality=96&amp;sign=3f7199d9943c913f9a4272626defc5f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2368160" cy="3157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sun9-27.userapi.com/impg/8UuBeTZNrMTUszhdU_TegeMWjQB_tCa_fGGE9A/1R9SeGd2HxM.jpg?size=810x1080&amp;quality=96&amp;sign=2c6fff50485d451cacca7bd900c41a3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3429000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sun9-61.userapi.com/impg/XD6jE0K6GFFB8VfvuIa0vewy7B0WkJ-uOA75jw/Hja8YO01I78.jpg?size=810x1080&amp;quality=96&amp;sign=b04d28b666e4e3ae55dcdf19b00f682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645024"/>
            <a:ext cx="2188140" cy="291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852936"/>
            <a:ext cx="8461448" cy="720080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solidFill>
                  <a:srgbClr val="C00000"/>
                </a:solidFill>
              </a:rPr>
              <a:t>СПАСИБО ЗА ВНИМАНИЕ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75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568952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«Это радость со слезами на глазах», - сказал о Дне Победы поэт. И действительно, в этот день радость и скорбь – рядом. Нет в России семьи, которую война обошла стороной. В этот день в каждой семье вспоминают тех, кто остался на полях сражений, и тех, кто после войны налаживал мирную жизнь. Для многих сегодняшних ребят Великая Отечественная война – это очень далёкое прошлое, о котором они узнают из рассказов своих родителей, бабушек и дедушек.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3212976"/>
            <a:ext cx="2029162" cy="2670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a9f4222015d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284984"/>
            <a:ext cx="3995936" cy="2571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539552" y="260648"/>
            <a:ext cx="8136904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того, чтобы наглядно подтвердить эти рассказы, вызвать более глубокий эмоциональный отклик, мы решили создать в нашем детском саду 3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музей  к           75-летию Великой Победы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Никто не забыт, ничто не забыто». </a:t>
            </a:r>
          </a:p>
        </p:txBody>
      </p:sp>
      <p:pic>
        <p:nvPicPr>
          <p:cNvPr id="10242" name="Picture 2" descr="https://sun9-22.userapi.com/impg/418T4cIUoiOf9LuMMG9ViHcPyp519n1awmAiyw/OO0a88I7Zp0.jpg?size=810x1080&amp;quality=96&amp;sign=a84fa045b12a69b5b9d2374c4305c5d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276872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s://sun9-32.userapi.com/impg/dmXd1rrBkfvx1nJ4gCkVfJihN8bzoThTEwZmJA/HFtYAuN6vDw.jpg?size=810x1080&amp;quality=96&amp;sign=1c9648dc1bd5ef4a4b6657b609c729a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564904"/>
            <a:ext cx="2286254" cy="3048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95536" y="1196752"/>
            <a:ext cx="8389440" cy="347472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3D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музея: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представлений о Великой Отечественной войне (воспитание патриотических чувств у детей дошкольного возраста) на основе уже имеющихся представлений о войне, сохранению преемственности поколений, формированию у дошкольников уважения к военной истории России, гражданских позиций, воспитанию патриотизма и чувства гордости за свою Родину.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Обогащение предметно-развивающей среды.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89440" cy="34747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 D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музея :</a:t>
            </a:r>
          </a:p>
          <a:p>
            <a:pPr>
              <a:buNone/>
            </a:pPr>
            <a:r>
              <a:rPr lang="ru-RU" sz="2000" dirty="0" smtClean="0"/>
              <a:t>-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представление об истории ВОВ, используя различные виды деятельности;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Познакомить с ходом военных действий во время Великой Отечественной войны, с городами - героями;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Показать мужество и героизм людей в ходе Великой Отечественной войны;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Учить выражать свои чувства, обогащать словарный запас;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Воспитывать духовно-нравственные и патриотические чувства, гордость за свою страну, любовь и заботливое отношение к старшему поколению. бережное отношение к семейным фотографиям и наградам</a:t>
            </a: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332656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 музей — результат совместной работы воспитателей, детей и их семей. В ходе работы весь материал собирался коллективно, систематизировался и дополняется в настоящее время. А с помощью </a:t>
            </a:r>
            <a:r>
              <a:rPr lang="en-US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QR </a:t>
            </a: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кодов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с интересом знакомятся с историей Великой Отечественной войны.</a:t>
            </a:r>
            <a:endParaRPr lang="ru-RU" sz="2400" dirty="0"/>
          </a:p>
        </p:txBody>
      </p:sp>
      <p:pic>
        <p:nvPicPr>
          <p:cNvPr id="6146" name="Picture 2" descr="https://sun9-68.userapi.com/impg/aW3mjcE0njBziZARHVIlv1HZsww0f6NYUq0p0Q/vwQT1YYDzHU.jpg?size=810x1080&amp;quality=96&amp;sign=e48166c284f4dde149b2f68800140d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420888"/>
            <a:ext cx="2628292" cy="3504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s://sun9-19.userapi.com/impg/WMvYG-99V4BGwRaqC6tlLXtTJIY7YnkLK0MIEg/Uk6-6MjsgmI.jpg?size=810x1080&amp;quality=96&amp;sign=2288c16327125542775ef451cdf3e0d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564904"/>
            <a:ext cx="2332156" cy="3109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332656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Среди экспонатов мини-музея были представлены уникальные вещи, бережно хранящиеся в семьях благодарных потомков: письма с фронта, фронтовые фото, медаль, каска, пилотка, кобура, полевая сумка, военный ремень, кружка, времён войны.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ello_html_mf2771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852936"/>
            <a:ext cx="3312368" cy="27450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4" descr="hello_html_m260c76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996952"/>
            <a:ext cx="3347864" cy="245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89440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Дополнительно к музею были изготовлены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лепбуки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ВОВ, макеты, презентация  «9 МАЯ ДЕНЬ ПОБЕДЫ», интерактивная игра «УГАДАЙ МЕЛОДИЮ» ПЕСНИ ПОБЕДЫ (дополнительные материалы опубликованы на сайте ДОУ)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sun9-56.userapi.com/impg/WjuZ0OtBQXYfxyIEhA7y3ef9UDH1RB6NZZ7W2A/qmifmKtTMq0.jpg?size=810x1080&amp;quality=96&amp;sign=8c6a2c7ff522e25dee214f0f16b3b8e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348880"/>
            <a:ext cx="2339752" cy="3119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https://www.maam.ru/upload/blogs/detsad-727348-1492938517.jpg"/>
          <p:cNvPicPr>
            <a:picLocks noChangeAspect="1" noChangeArrowheads="1"/>
          </p:cNvPicPr>
          <p:nvPr/>
        </p:nvPicPr>
        <p:blipFill>
          <a:blip r:embed="rId5" cstate="print"/>
          <a:srcRect l="10722"/>
          <a:stretch>
            <a:fillRect/>
          </a:stretch>
        </p:blipFill>
        <p:spPr bwMode="auto">
          <a:xfrm>
            <a:off x="2771800" y="2780928"/>
            <a:ext cx="3384376" cy="2841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http://smeshariki.gopr.ru/images/cms/data/20200220_135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284984"/>
            <a:ext cx="3475112" cy="2606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NAO\Desktop\ЛЕНТА 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589240"/>
            <a:ext cx="5525307" cy="1481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389440" cy="3474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каждой возрастной группе были созданы мини-музеи к 75-летию Победы 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ВОв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ttps://sun9-3.userapi.com/impf/c858220/v858220939/18ac31/ZSnLJNfgSso.jpg?size=1280x720&amp;quality=96&amp;sign=614286790d293d1de383aab2c177d7e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484784"/>
            <a:ext cx="4176464" cy="2349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https://sun9-30.userapi.com/impf/c855036/v855036939/202ccd/GdODhZ9HSxc.jpg?size=1280x720&amp;quality=96&amp;sign=03416ce546a297408148ed9c143c8e4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933056"/>
            <a:ext cx="3281504" cy="1845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https://sun9-5.userapi.com/impf/c857528/v857528939/18ceb7/hIwgR8r_ysA.jpg?size=608x1080&amp;quality=96&amp;sign=ef65151423bde837ba773d7e1878f8c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1196752"/>
            <a:ext cx="2506809" cy="4452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630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440</TotalTime>
  <Words>460</Words>
  <Application>Microsoft Office PowerPoint</Application>
  <PresentationFormat>Экран (4:3)</PresentationFormat>
  <Paragraphs>85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3D музей к 75-летию  Победы «Никто не забыт, ничто не забыто»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 МАЯ ДЕНЬ ПОБЕДЫ</dc:title>
  <dc:creator>NAO</dc:creator>
  <cp:lastModifiedBy>1</cp:lastModifiedBy>
  <cp:revision>46</cp:revision>
  <dcterms:created xsi:type="dcterms:W3CDTF">2016-05-05T07:05:07Z</dcterms:created>
  <dcterms:modified xsi:type="dcterms:W3CDTF">2020-10-30T03:57:08Z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839370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