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2924944"/>
            <a:ext cx="8461448" cy="720080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3</a:t>
            </a:r>
            <a:r>
              <a:rPr lang="en-US" sz="3600" dirty="0" smtClean="0">
                <a:solidFill>
                  <a:srgbClr val="C00000"/>
                </a:solidFill>
              </a:rPr>
              <a:t>D</a:t>
            </a:r>
            <a:r>
              <a:rPr lang="ru-RU" sz="3600" dirty="0" smtClean="0">
                <a:solidFill>
                  <a:srgbClr val="C00000"/>
                </a:solidFill>
              </a:rPr>
              <a:t> музей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к 75-летию  Победы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«Никто не забыт, ничто не забыто»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120680" cy="18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МБДОУ ЦРР – детский сад № 16 г. Нытва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06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89240"/>
            <a:ext cx="5525307" cy="14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89440" cy="3474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в официальной группе детского сада в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 запустили флешмоб «Расскажи о своем герое», дистанционный конкурс чтецов «Храним в сердцах великую победу», в котором приняли участие 85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детского сада  и календарь отсчёта времени до Победы русских солдат над фашистскими захватчиками.</a:t>
            </a: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un9-9.userapi.com/c858520/v858520364/1766ba/vrf2xngqN2Q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88032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33.userapi.com/c857228/v857228425/17f89f/sJj_9fX1FsQ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3096344" cy="212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34.userapi.com/c855132/v855132558/22684c/LPm8TbYozss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592288" cy="2024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89440" cy="3474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Созданный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D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 «Никто не забыт, ничто не забыто» вызывает живой отклик в сердцах детей, несёт за собой ознакомительный характер, воспитывает чувства патриотизма и гордости за подвиги советских людей. Дошколята с интересом рассматривают экспонаты, слушают стихи и рассказы о войне, задают вопросы. Ведь это такое неповторимое и волнительное чувство - прикоснуться к истории, узнать, что было важным в жизни наших дедов, прадедов и прапрадедов.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27.userapi.com/impg/4VrHfOE4Yq0aF4SH1XvT-8D830FRxSZaAirSaw/jexSL2JjA48.jpg?size=810x1080&amp;quality=96&amp;sign=3f7199d9943c913f9a4272626defc5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2368160" cy="315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sun9-27.userapi.com/impg/8UuBeTZNrMTUszhdU_TegeMWjQB_tCa_fGGE9A/1R9SeGd2HxM.jpg?size=810x1080&amp;quality=96&amp;sign=2c6fff50485d451cacca7bd900c41a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9000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sun9-61.userapi.com/impg/XD6jE0K6GFFB8VfvuIa0vewy7B0WkJ-uOA75jw/Hja8YO01I78.jpg?size=810x1080&amp;quality=96&amp;sign=b04d28b666e4e3ae55dcdf19b00f682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645024"/>
            <a:ext cx="2188140" cy="29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8461448" cy="720080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89240"/>
            <a:ext cx="5525307" cy="14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3474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«Это радость со слезами на глазах», - сказал о Дне Победы поэт. И действительно, в этот день радость и скорбь – рядом. Нет в России семьи, которую война обошла стороной. В этот день в каждой семье вспоминают тех, кто остался на полях сражений, и тех, кто после войны налаживал мирную жизнь. Для многих сегодняшних ребят Великая Отечественная война – это очень далёкое прошлое, о котором они узнают из рассказов своих родителей, бабушек и дедушек.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212976"/>
            <a:ext cx="2029162" cy="267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a9f4222015d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284984"/>
            <a:ext cx="3995936" cy="257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89240"/>
            <a:ext cx="5525307" cy="14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136904" cy="3474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того, чтобы наглядно подтвердить эти рассказы, вызвать более глубокий эмоциональный отклик, мы решили создать в нашем детском саду 3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музей  к           75-летию Великой Победы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Никто не забыт, ничто не забыто». </a:t>
            </a:r>
          </a:p>
        </p:txBody>
      </p:sp>
      <p:pic>
        <p:nvPicPr>
          <p:cNvPr id="10242" name="Picture 2" descr="https://sun9-22.userapi.com/impg/418T4cIUoiOf9LuMMG9ViHcPyp519n1awmAiyw/OO0a88I7Zp0.jpg?size=810x1080&amp;quality=96&amp;sign=a84fa045b12a69b5b9d2374c4305c5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276872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s://sun9-32.userapi.com/impg/dmXd1rrBkfvx1nJ4gCkVfJihN8bzoThTEwZmJA/HFtYAuN6vDw.jpg?size=810x1080&amp;quality=96&amp;sign=1c9648dc1bd5ef4a4b6657b609c729a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564904"/>
            <a:ext cx="2286254" cy="304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89240"/>
            <a:ext cx="5525307" cy="14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389440" cy="34747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музея: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Великой Отечественной войне (воспитание патриотических чувств у детей дошкольного возраста) на основе уже имеющихся представлений о войне, сохранению преемственности поколений, формированию у дошкольников уважения к военной истории России, гражданских позиций, воспитанию патриотизма и чувства гордости за свою Родину.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Обогащение предметно-развивающей среды.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89240"/>
            <a:ext cx="5525307" cy="14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89440" cy="3474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D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музея :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об истории ВОВ, используя различные виды деятельности;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Познакомить с ходом военных действий во время Великой Отечественной войны, с городами - героями;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Показать мужество и героизм людей в ходе Великой Отечественной войны;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Учить выражать свои чувства, обогащать словарный запас;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духовно-нравственные и патриотические чувства, гордость за свою страну, любовь и заботливое отношение к старшему поколению. бережное отношение к семейным фотографиям и наградам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89240"/>
            <a:ext cx="5525307" cy="14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музей — результат совместной работы воспитателей, детей и их семей. В ходе работы весь материал собирался коллективно, систематизировался и дополняется в настоящее время. А с помощью 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QR 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 интересом знакомятся с историей Великой Отечественной войны.</a:t>
            </a:r>
            <a:endParaRPr lang="ru-RU" sz="2400" dirty="0"/>
          </a:p>
        </p:txBody>
      </p:sp>
      <p:pic>
        <p:nvPicPr>
          <p:cNvPr id="6146" name="Picture 2" descr="https://sun9-68.userapi.com/impg/aW3mjcE0njBziZARHVIlv1HZsww0f6NYUq0p0Q/vwQT1YYDzHU.jpg?size=810x1080&amp;quality=96&amp;sign=e48166c284f4dde149b2f68800140d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8"/>
            <a:ext cx="2628292" cy="350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sun9-19.userapi.com/impg/WMvYG-99V4BGwRaqC6tlLXtTJIY7YnkLK0MIEg/Uk6-6MjsgmI.jpg?size=810x1080&amp;quality=96&amp;sign=2288c16327125542775ef451cdf3e0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564904"/>
            <a:ext cx="2332156" cy="310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89240"/>
            <a:ext cx="5525307" cy="14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экспонатов мини-музея были представлены уникальные вещи, бережно хранящиеся в семьях благодарных потомков: письма с фронта, фронтовые фото, медаль, каска, пилотка, кобура, полевая сумка, военный ремень, кружка, времён войны.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ello_html_mf2771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852936"/>
            <a:ext cx="3312368" cy="274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ello_html_m260c76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96952"/>
            <a:ext cx="3347864" cy="245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89240"/>
            <a:ext cx="5525307" cy="14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89440" cy="3474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 к музею были изготовлены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лепбуки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ВОВ, макеты, презентация  «9 МАЯ ДЕНЬ ПОБЕДЫ», интерактивная игра «УГАДАЙ МЕЛОДИЮ» ПЕСНИ ПОБЕДЫ (дополнительные материалы опубликованы на сайте ДОУ)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56.userapi.com/impg/WjuZ0OtBQXYfxyIEhA7y3ef9UDH1RB6NZZ7W2A/qmifmKtTMq0.jpg?size=810x1080&amp;quality=96&amp;sign=8c6a2c7ff522e25dee214f0f16b3b8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48880"/>
            <a:ext cx="2339752" cy="311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s://www.maam.ru/upload/blogs/detsad-727348-1492938517.jpg"/>
          <p:cNvPicPr>
            <a:picLocks noChangeAspect="1" noChangeArrowheads="1"/>
          </p:cNvPicPr>
          <p:nvPr/>
        </p:nvPicPr>
        <p:blipFill>
          <a:blip r:embed="rId5" cstate="print"/>
          <a:srcRect l="10722"/>
          <a:stretch>
            <a:fillRect/>
          </a:stretch>
        </p:blipFill>
        <p:spPr bwMode="auto">
          <a:xfrm>
            <a:off x="2771800" y="2780928"/>
            <a:ext cx="3384376" cy="284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smeshariki.gopr.ru/images/cms/data/20200220_135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284984"/>
            <a:ext cx="3475112" cy="260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89240"/>
            <a:ext cx="5525307" cy="14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89440" cy="3474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каждой возрастной группе были созданы мини-музеи к 75-летию Победы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sun9-3.userapi.com/impf/c858220/v858220939/18ac31/ZSnLJNfgSso.jpg?size=1280x720&amp;quality=96&amp;sign=614286790d293d1de383aab2c177d7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4176464" cy="234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s://sun9-30.userapi.com/impf/c855036/v855036939/202ccd/GdODhZ9HSxc.jpg?size=1280x720&amp;quality=96&amp;sign=03416ce546a297408148ed9c143c8e4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3281504" cy="184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sun9-5.userapi.com/impf/c857528/v857528939/18ceb7/hIwgR8r_ysA.jpg?size=608x1080&amp;quality=96&amp;sign=ef65151423bde837ba773d7e1878f8c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196752"/>
            <a:ext cx="2506809" cy="445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440</TotalTime>
  <Words>460</Words>
  <Application>Microsoft Office PowerPoint</Application>
  <PresentationFormat>Экран (4:3)</PresentationFormat>
  <Paragraphs>85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3D музей к 75-летию  Победы «Никто не забыт, ничто не забыто»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МАЯ ДЕНЬ ПОБЕДЫ</dc:title>
  <dc:creator>NAO</dc:creator>
  <cp:lastModifiedBy>1</cp:lastModifiedBy>
  <cp:revision>46</cp:revision>
  <dcterms:created xsi:type="dcterms:W3CDTF">2016-05-05T07:05:07Z</dcterms:created>
  <dcterms:modified xsi:type="dcterms:W3CDTF">2020-10-30T03:57:08Z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