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4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5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0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4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5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0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8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9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3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4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9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ultin.ru/singles-images/180300_1408444940_0.jpg" TargetMode="External"/><Relationship Id="rId13" Type="http://schemas.openxmlformats.org/officeDocument/2006/relationships/hyperlink" Target="http://muzmix.com/images/songs/115833/1.gif" TargetMode="External"/><Relationship Id="rId3" Type="http://schemas.openxmlformats.org/officeDocument/2006/relationships/hyperlink" Target="http://img1.liveinternet.ru/images/attach/c/10/110/640/110640323_tsov8blu9d6.gif" TargetMode="External"/><Relationship Id="rId7" Type="http://schemas.openxmlformats.org/officeDocument/2006/relationships/hyperlink" Target="http://img1.liveinternet.ru/images/attach/c/5/85/729/85729493_4189255_2702049.jpg" TargetMode="External"/><Relationship Id="rId12" Type="http://schemas.openxmlformats.org/officeDocument/2006/relationships/hyperlink" Target="http://ic.pics.livejournal.com/vsegda_tvoj/13094403/41120015/41120015_original.jpg" TargetMode="External"/><Relationship Id="rId2" Type="http://schemas.openxmlformats.org/officeDocument/2006/relationships/hyperlink" Target="http://svetbiznesa.ru/images/0_5b4cb_173136aa_X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belyaev.ru/uploads/2012/04/d3f9673e76b46cb6b75080a09bf11478-550x396.jpg" TargetMode="External"/><Relationship Id="rId11" Type="http://schemas.openxmlformats.org/officeDocument/2006/relationships/hyperlink" Target="http://img11.nnm.ru/d/4/0/7/7/a7d8176c6256a9470c94999dc4c.jpg" TargetMode="External"/><Relationship Id="rId5" Type="http://schemas.openxmlformats.org/officeDocument/2006/relationships/hyperlink" Target="http://armyman.info/uploads/photos/show/%5b38%5d_21_Dec_11_%5b39%5d_21_Dec_11/38015_17547.jpg" TargetMode="External"/><Relationship Id="rId15" Type="http://schemas.openxmlformats.org/officeDocument/2006/relationships/image" Target="../media/image19.png"/><Relationship Id="rId10" Type="http://schemas.openxmlformats.org/officeDocument/2006/relationships/hyperlink" Target="http://www.kino-ussr.ru/uploads/posts/2012-10/1349201729_anatoliy-egorov_-praga_9-maya-1945.jpg" TargetMode="External"/><Relationship Id="rId4" Type="http://schemas.openxmlformats.org/officeDocument/2006/relationships/hyperlink" Target="http://img0.liveinternet.ru/images/attach/c/1/58/818/58818077_1273408227_13544.jpg" TargetMode="External"/><Relationship Id="rId9" Type="http://schemas.openxmlformats.org/officeDocument/2006/relationships/hyperlink" Target="http://news.rentv-smolensk.ru/mk/img/2209.jpg" TargetMode="External"/><Relationship Id="rId14" Type="http://schemas.openxmlformats.org/officeDocument/2006/relationships/hyperlink" Target="http://img0.liveinternet.ru/images/attach/c/2/82/852/82852184_6.png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8.mp3"/><Relationship Id="rId18" Type="http://schemas.openxmlformats.org/officeDocument/2006/relationships/audio" Target="../media/media10.mp3"/><Relationship Id="rId26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audio" Target="../media/audio1.wav"/><Relationship Id="rId34" Type="http://schemas.openxmlformats.org/officeDocument/2006/relationships/slide" Target="slide11.xml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microsoft.com/office/2007/relationships/media" Target="../media/media10.mp3"/><Relationship Id="rId25" Type="http://schemas.openxmlformats.org/officeDocument/2006/relationships/image" Target="../media/image7.gif"/><Relationship Id="rId33" Type="http://schemas.openxmlformats.org/officeDocument/2006/relationships/slide" Target="slide10.xml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image" Target="../media/image4.png"/><Relationship Id="rId29" Type="http://schemas.openxmlformats.org/officeDocument/2006/relationships/slide" Target="slide6.xml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24" Type="http://schemas.openxmlformats.org/officeDocument/2006/relationships/image" Target="../media/image6.png"/><Relationship Id="rId32" Type="http://schemas.openxmlformats.org/officeDocument/2006/relationships/slide" Target="slide9.xml"/><Relationship Id="rId5" Type="http://schemas.microsoft.com/office/2007/relationships/media" Target="../media/media4.mp3"/><Relationship Id="rId15" Type="http://schemas.microsoft.com/office/2007/relationships/media" Target="../media/media9.mp3"/><Relationship Id="rId23" Type="http://schemas.openxmlformats.org/officeDocument/2006/relationships/audio" Target="../media/audio2.wav"/><Relationship Id="rId28" Type="http://schemas.openxmlformats.org/officeDocument/2006/relationships/slide" Target="slide5.xml"/><Relationship Id="rId10" Type="http://schemas.openxmlformats.org/officeDocument/2006/relationships/audio" Target="../media/media6.mp3"/><Relationship Id="rId19" Type="http://schemas.openxmlformats.org/officeDocument/2006/relationships/slideLayout" Target="../slideLayouts/slideLayout2.xml"/><Relationship Id="rId31" Type="http://schemas.openxmlformats.org/officeDocument/2006/relationships/slide" Target="slide8.xml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image" Target="../media/image5.png"/><Relationship Id="rId27" Type="http://schemas.openxmlformats.org/officeDocument/2006/relationships/slide" Target="slide4.xml"/><Relationship Id="rId30" Type="http://schemas.openxmlformats.org/officeDocument/2006/relationships/slide" Target="slide7.xml"/><Relationship Id="rId35" Type="http://schemas.openxmlformats.org/officeDocument/2006/relationships/image" Target="../media/image2.png"/><Relationship Id="rId8" Type="http://schemas.openxmlformats.org/officeDocument/2006/relationships/audio" Target="../media/media5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918" y="-88971"/>
            <a:ext cx="9439835" cy="70597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4926" y="1185732"/>
            <a:ext cx="69141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МЕЛОДИЮ»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Песни Победы</a:t>
            </a:r>
          </a:p>
          <a:p>
            <a:pPr algn="ctr"/>
            <a:r>
              <a:rPr lang="ru-RU" sz="3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8337" y="3678375"/>
            <a:ext cx="60683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2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3765" y="4991189"/>
            <a:ext cx="2976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угадай мелодию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337" y="6108031"/>
            <a:ext cx="609600" cy="609600"/>
          </a:xfrm>
          <a:prstGeom prst="rect">
            <a:avLst/>
          </a:prstGeom>
        </p:spPr>
      </p:pic>
      <p:pic>
        <p:nvPicPr>
          <p:cNvPr id="8" name="Picture 38" descr="j043255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520" y="5931000"/>
            <a:ext cx="888666" cy="62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667" y="1475875"/>
            <a:ext cx="3305360" cy="242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-201706"/>
            <a:ext cx="9439835" cy="70597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70472" y="1138990"/>
            <a:ext cx="4551760" cy="47645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«На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безымянной высоте»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Дымилась роща под горою,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вместе с ней горел закат...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 оставалось только трое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восемнадцати ребят.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много их, друзей хороших,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Лежать осталось в темноте -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незнакомого поселка,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безымянной высоте.</a:t>
            </a:r>
          </a:p>
          <a:p>
            <a:pPr algn="ctr"/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364070" y="6339698"/>
            <a:ext cx="519915" cy="276255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335" y="1042737"/>
            <a:ext cx="4001692" cy="317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-201706"/>
            <a:ext cx="9439835" cy="70597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18598" y="1042737"/>
            <a:ext cx="3733614" cy="45880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«Последний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бой»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так давно, мы так давно не отдыхали.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Нам было просто не до отдыха с тобой.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пол-Европы по-пластунски пропахали,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завтра, завтра, наконец, последний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бой.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364070" y="6339698"/>
            <a:ext cx="519915" cy="276255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5024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6906" y="5592056"/>
            <a:ext cx="1748118" cy="12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8" y="1052736"/>
            <a:ext cx="8485094" cy="563045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Идея -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://luchiki.ucoz.ru/load/5-1-0-50 -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Галкина И.А.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амка на слайдах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svetbiznesa.ru/images/0_5b4cb_173136aa_XL.png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Скрипичный ключ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img1.liveinternet.ru/images/attach/c/10/110/640/110640323_tsov8blu9d6.gif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слайд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img0.liveinternet.ru/images/attach/c/1/58/818/58818077_1273408227_13544.jpg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слайд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http://armyman.info/uploads/photos/show/[38]_21_Dec_11_[39]_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21_Dec_11/38015_17547.jpg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слайд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dbelyaev.ru/uploads/2012/04/d3f9673e76b46cb6b75080a09bf11478-550x396.jpg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 слайд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img1.liveinternet.ru/images/attach/c/5/85/729/85729493_4189255_2702049.jpg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 слайд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www.cultin.ru/singles-images/180300_1408444940_0.jpg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 слайд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news.rentv-smolensk.ru/mk/img/2209.jpg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 слайд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http://www.kino-ussr.ru/uploads/posts/2012-10/1349201729_anatoliy-egorov_-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praga_9-maya-1945.jpg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 слайд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img11.nnm.ru/d/4/0/7/7/a7d8176c6256a9470c94999dc4c.jpg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11 слайд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://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ic.pics.livejournal.com/vsegda_tvoj/13094403/41120015/41120015_original.jpg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 слайд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muzmix.com/images/songs/115833/1.gif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img0.liveinternet.ru/images/attach/c/2/82/852/82852184_6.png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Рисунок41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713" y="-100890"/>
            <a:ext cx="9437426" cy="7059780"/>
          </a:xfrm>
          <a:prstGeom prst="rect">
            <a:avLst/>
          </a:prstGeom>
        </p:spPr>
      </p:pic>
      <p:sp>
        <p:nvSpPr>
          <p:cNvPr id="37" name="5-конечная звезда 36"/>
          <p:cNvSpPr/>
          <p:nvPr/>
        </p:nvSpPr>
        <p:spPr>
          <a:xfrm>
            <a:off x="861767" y="3309256"/>
            <a:ext cx="1674605" cy="12774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2865848" y="2777571"/>
            <a:ext cx="1674605" cy="12774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5118453" y="1038897"/>
            <a:ext cx="1674605" cy="12774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3066793" y="921257"/>
            <a:ext cx="1674605" cy="12774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1003791" y="1260492"/>
            <a:ext cx="1674605" cy="12774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71" descr="j0433800">
            <a:hlinkClick r:id="" action="ppaction://noaction">
              <a:snd r:embed="rId2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624" y="6157298"/>
            <a:ext cx="648000" cy="648000"/>
          </a:xfrm>
          <a:prstGeom prst="rect">
            <a:avLst/>
          </a:prstGeom>
          <a:noFill/>
        </p:spPr>
      </p:pic>
      <p:pic>
        <p:nvPicPr>
          <p:cNvPr id="22" name="Picture 72" descr="j0431513">
            <a:hlinkClick r:id="" action="ppaction://noaction">
              <a:snd r:embed="rId23" name="chimes.wav"/>
            </a:hlinkClick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358" y="6122931"/>
            <a:ext cx="676749" cy="676749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292" y="813649"/>
            <a:ext cx="622080" cy="97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773" y="813649"/>
            <a:ext cx="622080" cy="97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313" y="3101193"/>
            <a:ext cx="622080" cy="97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882" y="2645987"/>
            <a:ext cx="622081" cy="972000"/>
          </a:xfrm>
          <a:prstGeom prst="rect">
            <a:avLst/>
          </a:prstGeom>
        </p:spPr>
      </p:pic>
      <p:sp>
        <p:nvSpPr>
          <p:cNvPr id="31" name="Объект 2"/>
          <p:cNvSpPr txBox="1">
            <a:spLocks/>
          </p:cNvSpPr>
          <p:nvPr/>
        </p:nvSpPr>
        <p:spPr>
          <a:xfrm>
            <a:off x="1482866" y="1718583"/>
            <a:ext cx="654717" cy="40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 action="ppaction://hlinksldjump"/>
              </a:rPr>
              <a:t>1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3544733" y="1369041"/>
            <a:ext cx="654717" cy="40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7" action="ppaction://hlinksldjump"/>
              </a:rPr>
              <a:t>2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5628396" y="1460426"/>
            <a:ext cx="654717" cy="40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8" action="ppaction://hlinksldjump"/>
              </a:rPr>
              <a:t>3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1337927" y="3772322"/>
            <a:ext cx="654717" cy="40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9" action="ppaction://hlinksldjump"/>
              </a:rPr>
              <a:t>4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3363850" y="3250207"/>
            <a:ext cx="654717" cy="40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0" action="ppaction://hlinksldjump"/>
              </a:rPr>
              <a:t>5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719" y="1150947"/>
            <a:ext cx="622080" cy="972000"/>
          </a:xfrm>
          <a:prstGeom prst="rect">
            <a:avLst/>
          </a:prstGeom>
        </p:spPr>
      </p:pic>
      <p:sp>
        <p:nvSpPr>
          <p:cNvPr id="39" name="5-конечная звезда 38"/>
          <p:cNvSpPr/>
          <p:nvPr/>
        </p:nvSpPr>
        <p:spPr>
          <a:xfrm>
            <a:off x="2030169" y="4387681"/>
            <a:ext cx="1674605" cy="12774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4764868" y="2398198"/>
            <a:ext cx="1674605" cy="12774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4019070" y="4152932"/>
            <a:ext cx="1674605" cy="12774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6748511" y="2030376"/>
            <a:ext cx="1674605" cy="127747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ъект 2"/>
          <p:cNvSpPr txBox="1">
            <a:spLocks/>
          </p:cNvSpPr>
          <p:nvPr/>
        </p:nvSpPr>
        <p:spPr>
          <a:xfrm>
            <a:off x="5310762" y="2856186"/>
            <a:ext cx="654717" cy="40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1" action="ppaction://hlinksldjump"/>
              </a:rPr>
              <a:t>6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7282830" y="2503395"/>
            <a:ext cx="654717" cy="40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2" action="ppaction://hlinksldjump"/>
              </a:rPr>
              <a:t>7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Объект 2"/>
          <p:cNvSpPr txBox="1">
            <a:spLocks/>
          </p:cNvSpPr>
          <p:nvPr/>
        </p:nvSpPr>
        <p:spPr>
          <a:xfrm>
            <a:off x="2536372" y="4884289"/>
            <a:ext cx="654717" cy="40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3" action="ppaction://hlinksldjump"/>
              </a:rPr>
              <a:t>8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4540453" y="4613342"/>
            <a:ext cx="654717" cy="40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4" action="ppaction://hlinksldjump"/>
              </a:rPr>
              <a:t>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584" y="2251897"/>
            <a:ext cx="622080" cy="972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266" y="1920697"/>
            <a:ext cx="622080" cy="972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889" y="4224102"/>
            <a:ext cx="622080" cy="972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323" y="3974436"/>
            <a:ext cx="622080" cy="972000"/>
          </a:xfrm>
          <a:prstGeom prst="rect">
            <a:avLst/>
          </a:prstGeom>
        </p:spPr>
      </p:pic>
      <p:pic>
        <p:nvPicPr>
          <p:cNvPr id="14" name="Марк Бернес   Хотят ли русские войны ( ) [mobilmusic.ru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094469" y="1966792"/>
            <a:ext cx="609600" cy="609600"/>
          </a:xfrm>
          <a:prstGeom prst="rect">
            <a:avLst/>
          </a:prstGeom>
        </p:spPr>
      </p:pic>
      <p:pic>
        <p:nvPicPr>
          <p:cNvPr id="15" name="Военные песни   Три Танкиста 2 ( ) [mobilmusic.ru]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3204703" y="1533796"/>
            <a:ext cx="609600" cy="609600"/>
          </a:xfrm>
          <a:prstGeom prst="rect">
            <a:avLst/>
          </a:prstGeom>
        </p:spPr>
      </p:pic>
      <p:pic>
        <p:nvPicPr>
          <p:cNvPr id="17" name="Лев Лещенко   День Победы 4 ( ) [mobilmusic.ru]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5240315" y="1699350"/>
            <a:ext cx="609600" cy="609600"/>
          </a:xfrm>
          <a:prstGeom prst="rect">
            <a:avLst/>
          </a:prstGeom>
        </p:spPr>
      </p:pic>
      <p:pic>
        <p:nvPicPr>
          <p:cNvPr id="21" name="Марк Бернес   Журавли ( ) [mobilmusic.ru]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80653" y="4003742"/>
            <a:ext cx="609600" cy="609600"/>
          </a:xfrm>
          <a:prstGeom prst="rect">
            <a:avLst/>
          </a:prstGeom>
        </p:spPr>
      </p:pic>
      <p:pic>
        <p:nvPicPr>
          <p:cNvPr id="23" name="Военные песни   Катюша ( ) [mobilmusic.ru]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2972921" y="3447243"/>
            <a:ext cx="609600" cy="609600"/>
          </a:xfrm>
          <a:prstGeom prst="rect">
            <a:avLst/>
          </a:prstGeom>
        </p:spPr>
      </p:pic>
      <p:pic>
        <p:nvPicPr>
          <p:cNvPr id="29" name="Военные песни   Землянка ( ) [mobilmusic.ru]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884483" y="3124200"/>
            <a:ext cx="609600" cy="609600"/>
          </a:xfrm>
          <a:prstGeom prst="rect">
            <a:avLst/>
          </a:prstGeom>
        </p:spPr>
      </p:pic>
      <p:pic>
        <p:nvPicPr>
          <p:cNvPr id="47" name="Военные песни   Майский Вальс ( ) [mobilmusic.ru]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877686" y="2700188"/>
            <a:ext cx="609600" cy="609600"/>
          </a:xfrm>
          <a:prstGeom prst="rect">
            <a:avLst/>
          </a:prstGeom>
        </p:spPr>
      </p:pic>
      <p:pic>
        <p:nvPicPr>
          <p:cNvPr id="48" name="Лев Барашков   На безымянной высоте ( ) [mobilmusic.ru]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2128719" y="5020986"/>
            <a:ext cx="609600" cy="609600"/>
          </a:xfrm>
          <a:prstGeom prst="rect">
            <a:avLst/>
          </a:prstGeom>
        </p:spPr>
      </p:pic>
      <p:pic>
        <p:nvPicPr>
          <p:cNvPr id="49" name="Военные песни   Последний Бой ( ) [mobilmusic.ru]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160889" y="4781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5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7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90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38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31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980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8569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609" y="1001999"/>
            <a:ext cx="2566738" cy="277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-201706"/>
            <a:ext cx="9439835" cy="70597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59286" y="1019369"/>
            <a:ext cx="4307323" cy="4617555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Хотят ли русские войны?»</a:t>
            </a:r>
          </a:p>
          <a:p>
            <a:pPr algn="ctr"/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Хотят ли русские войны?</a:t>
            </a:r>
          </a:p>
          <a:p>
            <a:pPr algn="ctr"/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Спросите вы у тишины</a:t>
            </a:r>
          </a:p>
          <a:p>
            <a:pPr algn="ctr"/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 ширью пашен и полей,</a:t>
            </a:r>
          </a:p>
          <a:p>
            <a:pPr algn="ctr"/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у берёз и тополей.</a:t>
            </a:r>
          </a:p>
          <a:p>
            <a:pPr algn="ctr"/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Спросите вы у тех солдат,</a:t>
            </a:r>
          </a:p>
          <a:p>
            <a:pPr algn="ctr"/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под берёзами лежат,</a:t>
            </a:r>
          </a:p>
          <a:p>
            <a:pPr algn="ctr"/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вам ответят их сыны -</a:t>
            </a:r>
          </a:p>
          <a:p>
            <a:pPr algn="ctr"/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Хотят ли русские,</a:t>
            </a:r>
          </a:p>
          <a:p>
            <a:pPr algn="ctr"/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Хотят ли русские,</a:t>
            </a:r>
          </a:p>
          <a:p>
            <a:pPr algn="ctr"/>
            <a:r>
              <a:rPr 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Хотят ли русские войны! </a:t>
            </a:r>
          </a:p>
        </p:txBody>
      </p:sp>
      <p:sp>
        <p:nvSpPr>
          <p:cNvPr id="11" name="Управляющая кнопка: назад 10">
            <a:hlinkClick r:id="rId4" action="ppaction://hlinksldjump" highlightClick="1"/>
          </p:cNvPr>
          <p:cNvSpPr/>
          <p:nvPr/>
        </p:nvSpPr>
        <p:spPr>
          <a:xfrm>
            <a:off x="8364070" y="6339698"/>
            <a:ext cx="519915" cy="276255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568" y="1178021"/>
            <a:ext cx="2671917" cy="276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-201706"/>
            <a:ext cx="9439835" cy="70597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66274" y="1203159"/>
            <a:ext cx="4973052" cy="44436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«Три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танкиста»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границе тучи ходят хмуро,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Край суровый тишиной объят.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высоких берегов Амура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Часовые родины стоят.</a:t>
            </a:r>
          </a:p>
          <a:p>
            <a:pPr algn="ctr"/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врагу заслон поставлен прочный,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стоит, отважен и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силён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границ земли дальневосточной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Броневой ударный батальон.</a:t>
            </a:r>
          </a:p>
          <a:p>
            <a:pPr algn="ctr"/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364070" y="6339698"/>
            <a:ext cx="519915" cy="276255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926" y="1299407"/>
            <a:ext cx="3318852" cy="256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-201706"/>
            <a:ext cx="9439835" cy="70597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0232" y="1427745"/>
            <a:ext cx="4074694" cy="46201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«День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Победы»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 Победы, как он был от нас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далёк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в костре, потухшем таял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уголёк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вёрсты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обгорелые, 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пыли, -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Этот день мы приближали как могли.</a:t>
            </a:r>
          </a:p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364070" y="6339698"/>
            <a:ext cx="519915" cy="276255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094" y="1376841"/>
            <a:ext cx="3396976" cy="254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-201706"/>
            <a:ext cx="9439835" cy="70597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25788" y="1136209"/>
            <a:ext cx="4459702" cy="48795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«Журавли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Мне кажется порою, что солдаты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кровавых не пришедшие полей,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в землю нашу полегли когда-то,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превратились в белых журавлей.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364070" y="6339698"/>
            <a:ext cx="519915" cy="276255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87" y="1122947"/>
            <a:ext cx="2797560" cy="3262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-201706"/>
            <a:ext cx="9439835" cy="70597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4429" y="1122947"/>
            <a:ext cx="4744266" cy="487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«Катюша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Расцветали яблони и груши,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Поплыли туманы над рекой.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Выходила на берег Катюша,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высокий берег, на крутой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Выходила, песню заводила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степного сизого орла,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того, которого любила,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того, чьи письма берегла</a:t>
            </a:r>
            <a:r>
              <a:rPr lang="ru-RU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364070" y="6339698"/>
            <a:ext cx="519915" cy="276255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147" y="1399740"/>
            <a:ext cx="3337338" cy="238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-201706"/>
            <a:ext cx="9439835" cy="70597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05854" y="1050168"/>
            <a:ext cx="4812630" cy="45559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 землянке»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Бьётся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тесной печурке огонь,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поленьях смола, как слеза.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поёт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мне в землянке гармонь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улыбку твою и глаза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тебя мне шептали кусты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белоснежных полях под Москвой.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хочу, чтобы слышала ты,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тоскует мой голос живой.</a:t>
            </a:r>
          </a:p>
          <a:p>
            <a:pPr algn="ctr"/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364070" y="6339698"/>
            <a:ext cx="519915" cy="276255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-201706"/>
            <a:ext cx="9439835" cy="70597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8359" y="1010654"/>
            <a:ext cx="4411578" cy="457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«Майский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вальс»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Весна сорок пятого года -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ждал тебя синий Дунай.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Народам Европы свободу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Принёс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жаркий, солнечный май.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площади Вены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спасённой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Собрался народ стар и млад,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старой израненной в битвах гармони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Вальс русский играл наш солдат.</a:t>
            </a:r>
          </a:p>
          <a:p>
            <a:pPr algn="ctr"/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364070" y="6339698"/>
            <a:ext cx="519915" cy="276255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937" y="1010654"/>
            <a:ext cx="2992177" cy="325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208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509</Words>
  <Application>Microsoft Office PowerPoint</Application>
  <PresentationFormat>Экран (4:3)</PresentationFormat>
  <Paragraphs>101</Paragraphs>
  <Slides>13</Slides>
  <Notes>0</Notes>
  <HiddenSlides>9</HiddenSlides>
  <MMClips>10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Frisky</cp:lastModifiedBy>
  <cp:revision>75</cp:revision>
  <dcterms:created xsi:type="dcterms:W3CDTF">2013-11-19T05:52:05Z</dcterms:created>
  <dcterms:modified xsi:type="dcterms:W3CDTF">2020-05-06T17:51:31Z</dcterms:modified>
</cp:coreProperties>
</file>