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68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214942" y="5857892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Подготовила: учитель – логопед Л.С.Ломова</a:t>
            </a:r>
            <a:endParaRPr lang="ru-RU" dirty="0"/>
          </a:p>
        </p:txBody>
      </p:sp>
      <p:pic>
        <p:nvPicPr>
          <p:cNvPr id="16386" name="Picture 2" descr="https://i.pinimg.com/736x/bd/b0/8f/bdb08f8d3eb14f902d7077108356e8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928670"/>
            <a:ext cx="5038720" cy="5038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24578" name="Picture 2" descr="https://avatars.mds.yandex.net/get-zen_doc/1554513/pub_5d788f42c05c7100ad8ce2d3_5d7890b3028d6800ad1b4c8f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285992"/>
            <a:ext cx="4004372" cy="35719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4678" y="1071546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зав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дно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058" y="1857364"/>
            <a:ext cx="50006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Есть при всех конфеты стыдно.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Поделись, ведь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нам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зав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дно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27650" name="Picture 2" descr="https://teatr-uz.ru/data/uploads/news/post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143248"/>
            <a:ext cx="2708575" cy="264624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86116" y="1142984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звон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т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2000240"/>
            <a:ext cx="3929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того, кто знаменит, телефон всегда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звон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28674" name="Picture 2" descr="https://ds05.infourok.ru/uploads/ex/071b/00043952-54033c1b/hello_html_m515c43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000240"/>
            <a:ext cx="3782151" cy="38830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357554" y="1071546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стол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р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2000240"/>
            <a:ext cx="52864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Красит здание маляр.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Мебель 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делает </a:t>
            </a:r>
          </a:p>
          <a:p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стол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2052" name="Picture 4" descr="https://illustrators.ru/uploads/illustration/image/672311/main_672311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000108"/>
            <a:ext cx="4214842" cy="49292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4678" y="1071546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св</a:t>
            </a:r>
            <a:r>
              <a:rPr lang="ru-RU" sz="4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Ё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кла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1857364"/>
            <a:ext cx="36433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у тёти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Фёклы</a:t>
            </a:r>
            <a:endParaRPr lang="ru-RU" sz="48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Ели борщ из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</a:t>
            </a:r>
            <a:r>
              <a:rPr lang="ru-RU" sz="48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Ё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клы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4786322"/>
            <a:ext cx="1451809" cy="114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17410" name="Picture 2" descr="https://avatars.mds.yandex.net/get-pdb/1244951/b03d30ae-33d6-4dc9-b484-afa5debd03b5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3857652" cy="49292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86182" y="1142984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т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рты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2143116"/>
            <a:ext cx="4286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В музее натюрморты,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на них цветы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и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рты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18434" name="Picture 2" descr="https://i.pinimg.com/originals/8b/0e/b8/8b0eb89133a92778233062f5c1ab0f5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00174"/>
            <a:ext cx="4294867" cy="4344975"/>
          </a:xfrm>
          <a:prstGeom prst="rect">
            <a:avLst/>
          </a:prstGeom>
          <a:noFill/>
        </p:spPr>
      </p:pic>
      <p:pic>
        <p:nvPicPr>
          <p:cNvPr id="18436" name="Picture 4" descr="https://www.freelancejob.ru/upload/218/5613923799246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4071942"/>
            <a:ext cx="1571636" cy="181856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28992" y="1000108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нты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8926" y="1714488"/>
            <a:ext cx="57864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Девочки надели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нты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играют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дружно в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фанты.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19458" name="Picture 2" descr="https://thumbs.dreamstime.com/b/%D0%BC%D0%B5%D0%BD%D1%8C%D1%88%D0%B5%D0%B5-fashionista-448310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071546"/>
            <a:ext cx="3718745" cy="46434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1000108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т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фля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728" y="1857364"/>
            <a:ext cx="35004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Слово «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фля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я прочту с ударением на </a:t>
            </a:r>
            <a:r>
              <a:rPr lang="ru-RU" sz="4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20482" name="Picture 2" descr="https://pbs.twimg.com/media/ELEmhgfX0AIRjI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00174"/>
            <a:ext cx="3859795" cy="43613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57554" y="1071546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ш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рфы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3438" y="2071678"/>
            <a:ext cx="3714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Как у нашей Марфы все в полоску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</a:rPr>
              <a:t>ш</a:t>
            </a:r>
            <a:r>
              <a:rPr lang="ru-RU" sz="4800" b="1" dirty="0" err="1" smtClean="0">
                <a:solidFill>
                  <a:srgbClr val="C00000"/>
                </a:solidFill>
              </a:rPr>
              <a:t>А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</a:rPr>
              <a:t>рфы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21506" name="Picture 2" descr="https://thumbs.dreamstime.com/b/%D0%B4%D0%B5%D1%82%D0%B8-%D1%87%D0%B8%D1%82%D0%B0%D1%8F-%D0%BA%D0%BD%D0%B8%D0%B3%D1%83-289620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214554"/>
            <a:ext cx="4105363" cy="37102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57554" y="1000108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катал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г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0496" y="1785926"/>
            <a:ext cx="4857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Ударение в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слове«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катал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падает всегда на третий слог.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22530" name="Picture 2" descr="https://img3.stockfresh.com/files/l/lenm/m/48/499034_stock-photo-going-to-schoo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786058"/>
            <a:ext cx="4468281" cy="30458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357554" y="1071546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кварт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л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1857364"/>
            <a:ext cx="39290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прошли немало, целых два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кварт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ла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ostimg.cc/hjDmXvS2/frame-png-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86644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Л.С.Ломова</a:t>
            </a:r>
            <a:endParaRPr lang="ru-RU" dirty="0"/>
          </a:p>
        </p:txBody>
      </p:sp>
      <p:pic>
        <p:nvPicPr>
          <p:cNvPr id="23554" name="Picture 2" descr="https://static.ngs.ru/news/2020/external/55347871/images/8e8554fd7e122639da95a8ab1844d76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286124"/>
            <a:ext cx="3161873" cy="264320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43240" y="1071546"/>
            <a:ext cx="3286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крас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4800" b="1" dirty="0" err="1" smtClean="0">
                <a:latin typeface="Arial" pitchFamily="34" charset="0"/>
                <a:cs typeface="Arial" pitchFamily="34" charset="0"/>
              </a:rPr>
              <a:t>вее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2143116"/>
            <a:ext cx="4286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Чем человек счастливее, тем выглядит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крас</a:t>
            </a:r>
            <a:r>
              <a:rPr lang="ru-RU" sz="4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вее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140</Words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Логопед</dc:creator>
  <cp:lastModifiedBy>1</cp:lastModifiedBy>
  <cp:revision>21</cp:revision>
  <dcterms:created xsi:type="dcterms:W3CDTF">2020-06-11T15:42:46Z</dcterms:created>
  <dcterms:modified xsi:type="dcterms:W3CDTF">2020-12-05T18:35:36Z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