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65" r:id="rId4"/>
    <p:sldId id="264" r:id="rId5"/>
    <p:sldId id="263" r:id="rId6"/>
    <p:sldId id="262" r:id="rId7"/>
    <p:sldId id="261" r:id="rId8"/>
    <p:sldId id="260" r:id="rId9"/>
    <p:sldId id="259" r:id="rId10"/>
    <p:sldId id="268" r:id="rId11"/>
    <p:sldId id="270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5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ostimg.cc/hjDmXvS2/frame-png-4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214942" y="5857892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Подготовила: учитель – логопед Л.С.Ломова</a:t>
            </a:r>
            <a:endParaRPr lang="ru-RU" dirty="0"/>
          </a:p>
        </p:txBody>
      </p:sp>
      <p:pic>
        <p:nvPicPr>
          <p:cNvPr id="16386" name="Picture 2" descr="https://i.pinimg.com/736x/bd/b0/8f/bdb08f8d3eb14f902d7077108356e8a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928670"/>
            <a:ext cx="5038720" cy="50387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ostimg.cc/hjDmXvS2/frame-png-4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286644" y="6072206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Л.С.Ломова</a:t>
            </a:r>
            <a:endParaRPr lang="ru-RU" dirty="0"/>
          </a:p>
        </p:txBody>
      </p:sp>
      <p:pic>
        <p:nvPicPr>
          <p:cNvPr id="24578" name="Picture 2" descr="https://avatars.mds.yandex.net/get-zen_doc/1554513/pub_5d788f42c05c7100ad8ce2d3_5d7890b3028d6800ad1b4c8f/scale_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285992"/>
            <a:ext cx="4004372" cy="35719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14678" y="1071546"/>
            <a:ext cx="3214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err="1" smtClean="0">
                <a:latin typeface="Arial" pitchFamily="34" charset="0"/>
                <a:cs typeface="Arial" pitchFamily="34" charset="0"/>
              </a:rPr>
              <a:t>зав</a:t>
            </a:r>
            <a:r>
              <a:rPr lang="ru-RU" sz="4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4800" b="1" dirty="0" err="1" smtClean="0">
                <a:latin typeface="Arial" pitchFamily="34" charset="0"/>
                <a:cs typeface="Arial" pitchFamily="34" charset="0"/>
              </a:rPr>
              <a:t>дно</a:t>
            </a:r>
            <a:endParaRPr lang="ru-RU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9058" y="1857364"/>
            <a:ext cx="50006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Есть при всех конфеты стыдно.</a:t>
            </a:r>
          </a:p>
          <a:p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Поделись, ведь</a:t>
            </a:r>
          </a:p>
          <a:p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нам </a:t>
            </a:r>
            <a:r>
              <a:rPr lang="ru-RU" sz="4800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зав</a:t>
            </a:r>
            <a:r>
              <a:rPr lang="ru-RU" sz="4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4800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дно</a:t>
            </a:r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48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ostimg.cc/hjDmXvS2/frame-png-4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286644" y="6072206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Л.С.Ломова</a:t>
            </a:r>
            <a:endParaRPr lang="ru-RU" dirty="0"/>
          </a:p>
        </p:txBody>
      </p:sp>
      <p:pic>
        <p:nvPicPr>
          <p:cNvPr id="27650" name="Picture 2" descr="https://teatr-uz.ru/data/uploads/news/post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143248"/>
            <a:ext cx="2708575" cy="264624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286116" y="1142984"/>
            <a:ext cx="2500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err="1" smtClean="0">
                <a:latin typeface="Arial" pitchFamily="34" charset="0"/>
                <a:cs typeface="Arial" pitchFamily="34" charset="0"/>
              </a:rPr>
              <a:t>звон</a:t>
            </a:r>
            <a:r>
              <a:rPr lang="ru-RU" sz="4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4800" b="1" dirty="0" err="1" smtClean="0">
                <a:latin typeface="Arial" pitchFamily="34" charset="0"/>
                <a:cs typeface="Arial" pitchFamily="34" charset="0"/>
              </a:rPr>
              <a:t>т</a:t>
            </a:r>
            <a:endParaRPr lang="ru-RU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728" y="2000240"/>
            <a:ext cx="39290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 того, кто знаменит, телефон всегда </a:t>
            </a:r>
            <a:r>
              <a:rPr lang="ru-RU" sz="4800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звон</a:t>
            </a:r>
            <a:r>
              <a:rPr lang="ru-RU" sz="4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4800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48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ostimg.cc/hjDmXvS2/frame-png-4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286644" y="6072206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Л.С.Ломова</a:t>
            </a:r>
            <a:endParaRPr lang="ru-RU" dirty="0"/>
          </a:p>
        </p:txBody>
      </p:sp>
      <p:pic>
        <p:nvPicPr>
          <p:cNvPr id="28674" name="Picture 2" descr="https://ds05.infourok.ru/uploads/ex/071b/00043952-54033c1b/hello_html_m515c43b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000240"/>
            <a:ext cx="3782151" cy="388300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357554" y="1071546"/>
            <a:ext cx="2500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err="1" smtClean="0">
                <a:latin typeface="Arial" pitchFamily="34" charset="0"/>
                <a:cs typeface="Arial" pitchFamily="34" charset="0"/>
              </a:rPr>
              <a:t>стол</a:t>
            </a:r>
            <a:r>
              <a:rPr lang="ru-RU" sz="4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Я</a:t>
            </a:r>
            <a:r>
              <a:rPr lang="ru-RU" sz="4800" b="1" dirty="0" err="1" smtClean="0">
                <a:latin typeface="Arial" pitchFamily="34" charset="0"/>
                <a:cs typeface="Arial" pitchFamily="34" charset="0"/>
              </a:rPr>
              <a:t>р</a:t>
            </a:r>
            <a:endParaRPr lang="ru-RU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1538" y="2000240"/>
            <a:ext cx="52864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Красит здание маляр.</a:t>
            </a:r>
          </a:p>
          <a:p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Мебель </a:t>
            </a:r>
          </a:p>
          <a:p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делает </a:t>
            </a:r>
          </a:p>
          <a:p>
            <a:r>
              <a:rPr lang="ru-RU" sz="4800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стол</a:t>
            </a:r>
            <a:r>
              <a:rPr lang="ru-RU" sz="4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Я</a:t>
            </a:r>
            <a:r>
              <a:rPr lang="ru-RU" sz="4800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48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ostimg.cc/hjDmXvS2/frame-png-4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286644" y="6072206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Л.С.Ломова</a:t>
            </a:r>
            <a:endParaRPr lang="ru-RU" dirty="0"/>
          </a:p>
        </p:txBody>
      </p:sp>
      <p:pic>
        <p:nvPicPr>
          <p:cNvPr id="2052" name="Picture 4" descr="https://illustrators.ru/uploads/illustration/image/672311/main_672311_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1000108"/>
            <a:ext cx="4214842" cy="492922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14678" y="1071546"/>
            <a:ext cx="2571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err="1" smtClean="0">
                <a:latin typeface="Arial" pitchFamily="34" charset="0"/>
                <a:cs typeface="Arial" pitchFamily="34" charset="0"/>
              </a:rPr>
              <a:t>св</a:t>
            </a:r>
            <a:r>
              <a:rPr lang="ru-RU" sz="4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Ё</a:t>
            </a:r>
            <a:r>
              <a:rPr lang="ru-RU" sz="4800" b="1" dirty="0" err="1" smtClean="0">
                <a:latin typeface="Arial" pitchFamily="34" charset="0"/>
                <a:cs typeface="Arial" pitchFamily="34" charset="0"/>
              </a:rPr>
              <a:t>кла</a:t>
            </a:r>
            <a:endParaRPr lang="ru-RU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4414" y="1857364"/>
            <a:ext cx="36433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Мы у тёти </a:t>
            </a:r>
            <a:r>
              <a:rPr lang="ru-RU" sz="4800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Фёклы</a:t>
            </a:r>
            <a:endParaRPr lang="ru-RU" sz="48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Ели борщ из </a:t>
            </a:r>
            <a:r>
              <a:rPr lang="ru-RU" sz="4800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св</a:t>
            </a:r>
            <a:r>
              <a:rPr lang="ru-RU" sz="4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Ё</a:t>
            </a:r>
            <a:r>
              <a:rPr lang="ru-RU" sz="4800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клы</a:t>
            </a:r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48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4786322"/>
            <a:ext cx="1451809" cy="1147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ostimg.cc/hjDmXvS2/frame-png-4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286644" y="6072206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Л.С.Ломова</a:t>
            </a:r>
            <a:endParaRPr lang="ru-RU" dirty="0"/>
          </a:p>
        </p:txBody>
      </p:sp>
      <p:pic>
        <p:nvPicPr>
          <p:cNvPr id="17410" name="Picture 2" descr="https://avatars.mds.yandex.net/get-pdb/1244951/b03d30ae-33d6-4dc9-b484-afa5debd03b5/s1200?webp=fal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000108"/>
            <a:ext cx="3857652" cy="492922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786182" y="1142984"/>
            <a:ext cx="2571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err="1" smtClean="0">
                <a:latin typeface="Arial" pitchFamily="34" charset="0"/>
                <a:cs typeface="Arial" pitchFamily="34" charset="0"/>
              </a:rPr>
              <a:t>т</a:t>
            </a:r>
            <a:r>
              <a:rPr lang="ru-RU" sz="4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4800" b="1" dirty="0" err="1" smtClean="0">
                <a:latin typeface="Arial" pitchFamily="34" charset="0"/>
                <a:cs typeface="Arial" pitchFamily="34" charset="0"/>
              </a:rPr>
              <a:t>рты</a:t>
            </a:r>
            <a:endParaRPr lang="ru-RU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6248" y="2143116"/>
            <a:ext cx="42862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В музее натюрморты,</a:t>
            </a:r>
          </a:p>
          <a:p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на них цветы</a:t>
            </a:r>
          </a:p>
          <a:p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и </a:t>
            </a:r>
            <a:r>
              <a:rPr lang="ru-RU" sz="4800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lang="ru-RU" sz="4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4800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рты</a:t>
            </a:r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48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ostimg.cc/hjDmXvS2/frame-png-4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286644" y="6072206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Л.С.Ломова</a:t>
            </a:r>
            <a:endParaRPr lang="ru-RU" dirty="0"/>
          </a:p>
        </p:txBody>
      </p:sp>
      <p:pic>
        <p:nvPicPr>
          <p:cNvPr id="18434" name="Picture 2" descr="https://i.pinimg.com/originals/8b/0e/b8/8b0eb89133a92778233062f5c1ab0f5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500174"/>
            <a:ext cx="4294867" cy="4344975"/>
          </a:xfrm>
          <a:prstGeom prst="rect">
            <a:avLst/>
          </a:prstGeom>
          <a:noFill/>
        </p:spPr>
      </p:pic>
      <p:pic>
        <p:nvPicPr>
          <p:cNvPr id="18436" name="Picture 4" descr="https://www.freelancejob.ru/upload/218/5613923799246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4071942"/>
            <a:ext cx="1571636" cy="181856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428992" y="1000108"/>
            <a:ext cx="2500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800" b="1" dirty="0" err="1" smtClean="0">
                <a:latin typeface="Arial" pitchFamily="34" charset="0"/>
                <a:cs typeface="Arial" pitchFamily="34" charset="0"/>
              </a:rPr>
              <a:t>Б</a:t>
            </a:r>
            <a:r>
              <a:rPr lang="ru-RU" sz="4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4800" b="1" dirty="0" err="1" smtClean="0">
                <a:latin typeface="Arial" pitchFamily="34" charset="0"/>
                <a:cs typeface="Arial" pitchFamily="34" charset="0"/>
              </a:rPr>
              <a:t>нты</a:t>
            </a:r>
            <a:endParaRPr lang="ru-RU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28926" y="1714488"/>
            <a:ext cx="578647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Девочки надели </a:t>
            </a:r>
            <a:r>
              <a:rPr lang="ru-RU" sz="4800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ru-RU" sz="4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4800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нты</a:t>
            </a:r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и играют</a:t>
            </a:r>
          </a:p>
          <a:p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дружно в</a:t>
            </a:r>
          </a:p>
          <a:p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фанты.</a:t>
            </a:r>
            <a:endParaRPr lang="ru-RU" sz="48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ostimg.cc/hjDmXvS2/frame-png-4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286644" y="6072206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Л.С.Ломова</a:t>
            </a:r>
            <a:endParaRPr lang="ru-RU" dirty="0"/>
          </a:p>
        </p:txBody>
      </p:sp>
      <p:pic>
        <p:nvPicPr>
          <p:cNvPr id="19458" name="Picture 2" descr="https://thumbs.dreamstime.com/b/%D0%BC%D0%B5%D0%BD%D1%8C%D1%88%D0%B5%D0%B5-fashionista-4483107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071546"/>
            <a:ext cx="3718745" cy="464347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143240" y="1000108"/>
            <a:ext cx="2928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err="1" smtClean="0">
                <a:latin typeface="Arial" pitchFamily="34" charset="0"/>
                <a:cs typeface="Arial" pitchFamily="34" charset="0"/>
              </a:rPr>
              <a:t>т</a:t>
            </a:r>
            <a:r>
              <a:rPr lang="ru-RU" sz="4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</a:t>
            </a:r>
            <a:r>
              <a:rPr lang="ru-RU" sz="4800" b="1" dirty="0" err="1" smtClean="0">
                <a:latin typeface="Arial" pitchFamily="34" charset="0"/>
                <a:cs typeface="Arial" pitchFamily="34" charset="0"/>
              </a:rPr>
              <a:t>фля</a:t>
            </a:r>
            <a:endParaRPr lang="ru-RU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728" y="1857364"/>
            <a:ext cx="35004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Слово «</a:t>
            </a:r>
            <a:r>
              <a:rPr lang="ru-RU" sz="4800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lang="ru-RU" sz="4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</a:t>
            </a:r>
            <a:r>
              <a:rPr lang="ru-RU" sz="4800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фля</a:t>
            </a:r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» я прочту с ударением на </a:t>
            </a:r>
            <a:r>
              <a:rPr lang="ru-RU" sz="4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ТУ</a:t>
            </a:r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48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ostimg.cc/hjDmXvS2/frame-png-4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286644" y="6072206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Л.С.Ломова</a:t>
            </a:r>
            <a:endParaRPr lang="ru-RU" dirty="0"/>
          </a:p>
        </p:txBody>
      </p:sp>
      <p:pic>
        <p:nvPicPr>
          <p:cNvPr id="20482" name="Picture 2" descr="https://pbs.twimg.com/media/ELEmhgfX0AIRjI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500174"/>
            <a:ext cx="3859795" cy="43613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357554" y="1071546"/>
            <a:ext cx="3214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err="1" smtClean="0">
                <a:latin typeface="Arial" pitchFamily="34" charset="0"/>
                <a:cs typeface="Arial" pitchFamily="34" charset="0"/>
              </a:rPr>
              <a:t>ш</a:t>
            </a:r>
            <a:r>
              <a:rPr lang="ru-RU" sz="4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4800" b="1" dirty="0" err="1" smtClean="0">
                <a:latin typeface="Arial" pitchFamily="34" charset="0"/>
                <a:cs typeface="Arial" pitchFamily="34" charset="0"/>
              </a:rPr>
              <a:t>рфы</a:t>
            </a:r>
            <a:endParaRPr lang="ru-RU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3438" y="2071678"/>
            <a:ext cx="37147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</a:rPr>
              <a:t>Как у нашей Марфы все в полоску </a:t>
            </a:r>
            <a:r>
              <a:rPr lang="ru-RU" sz="4800" dirty="0" err="1" smtClean="0">
                <a:solidFill>
                  <a:schemeClr val="accent2">
                    <a:lumMod val="50000"/>
                  </a:schemeClr>
                </a:solidFill>
              </a:rPr>
              <a:t>ш</a:t>
            </a:r>
            <a:r>
              <a:rPr lang="ru-RU" sz="4800" b="1" dirty="0" err="1" smtClean="0">
                <a:solidFill>
                  <a:srgbClr val="C00000"/>
                </a:solidFill>
              </a:rPr>
              <a:t>А</a:t>
            </a:r>
            <a:r>
              <a:rPr lang="ru-RU" sz="4800" dirty="0" err="1" smtClean="0">
                <a:solidFill>
                  <a:schemeClr val="accent2">
                    <a:lumMod val="50000"/>
                  </a:schemeClr>
                </a:solidFill>
              </a:rPr>
              <a:t>рфы</a:t>
            </a:r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ostimg.cc/hjDmXvS2/frame-png-4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286644" y="6072206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Л.С.Ломова</a:t>
            </a:r>
            <a:endParaRPr lang="ru-RU" dirty="0"/>
          </a:p>
        </p:txBody>
      </p:sp>
      <p:pic>
        <p:nvPicPr>
          <p:cNvPr id="21506" name="Picture 2" descr="https://thumbs.dreamstime.com/b/%D0%B4%D0%B5%D1%82%D0%B8-%D1%87%D0%B8%D1%82%D0%B0%D1%8F-%D0%BA%D0%BD%D0%B8%D0%B3%D1%83-2896209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214554"/>
            <a:ext cx="4105363" cy="371022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357554" y="1000108"/>
            <a:ext cx="2928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err="1" smtClean="0">
                <a:latin typeface="Arial" pitchFamily="34" charset="0"/>
                <a:cs typeface="Arial" pitchFamily="34" charset="0"/>
              </a:rPr>
              <a:t>катал</a:t>
            </a:r>
            <a:r>
              <a:rPr lang="ru-RU" sz="4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4800" b="1" dirty="0" err="1" smtClean="0">
                <a:latin typeface="Arial" pitchFamily="34" charset="0"/>
                <a:cs typeface="Arial" pitchFamily="34" charset="0"/>
              </a:rPr>
              <a:t>г</a:t>
            </a:r>
            <a:endParaRPr lang="ru-RU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00496" y="1785926"/>
            <a:ext cx="48577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Ударение в</a:t>
            </a:r>
          </a:p>
          <a:p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слове«</a:t>
            </a:r>
            <a:r>
              <a:rPr lang="ru-RU" sz="4800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катал</a:t>
            </a:r>
            <a:r>
              <a:rPr lang="ru-RU" sz="4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4800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</a:t>
            </a:r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падает всегда на третий слог.</a:t>
            </a:r>
            <a:endParaRPr lang="ru-RU" sz="48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ostimg.cc/hjDmXvS2/frame-png-4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286644" y="6072206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Л.С.Ломова</a:t>
            </a:r>
            <a:endParaRPr lang="ru-RU" dirty="0"/>
          </a:p>
        </p:txBody>
      </p:sp>
      <p:pic>
        <p:nvPicPr>
          <p:cNvPr id="22530" name="Picture 2" descr="https://img3.stockfresh.com/files/l/lenm/m/48/499034_stock-photo-going-to-schoo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2786058"/>
            <a:ext cx="4468281" cy="304587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357554" y="1071546"/>
            <a:ext cx="3000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err="1" smtClean="0">
                <a:latin typeface="Arial" pitchFamily="34" charset="0"/>
                <a:cs typeface="Arial" pitchFamily="34" charset="0"/>
              </a:rPr>
              <a:t>кварт</a:t>
            </a:r>
            <a:r>
              <a:rPr lang="ru-RU" sz="4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4800" b="1" dirty="0" err="1" smtClean="0">
                <a:latin typeface="Arial" pitchFamily="34" charset="0"/>
                <a:cs typeface="Arial" pitchFamily="34" charset="0"/>
              </a:rPr>
              <a:t>л</a:t>
            </a:r>
            <a:endParaRPr lang="ru-RU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2976" y="1857364"/>
            <a:ext cx="39290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Мы прошли немало, целых два </a:t>
            </a:r>
            <a:r>
              <a:rPr lang="ru-RU" sz="4800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кварт</a:t>
            </a:r>
            <a:r>
              <a:rPr lang="ru-RU" sz="4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4800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ла</a:t>
            </a:r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48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ostimg.cc/hjDmXvS2/frame-png-4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286644" y="6072206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Л.С.Ломова</a:t>
            </a:r>
            <a:endParaRPr lang="ru-RU" dirty="0"/>
          </a:p>
        </p:txBody>
      </p:sp>
      <p:pic>
        <p:nvPicPr>
          <p:cNvPr id="23554" name="Picture 2" descr="https://static.ngs.ru/news/2020/external/55347871/images/8e8554fd7e122639da95a8ab1844d76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286124"/>
            <a:ext cx="3161873" cy="264320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143240" y="1071546"/>
            <a:ext cx="3286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err="1" smtClean="0">
                <a:latin typeface="Arial" pitchFamily="34" charset="0"/>
                <a:cs typeface="Arial" pitchFamily="34" charset="0"/>
              </a:rPr>
              <a:t>крас</a:t>
            </a:r>
            <a:r>
              <a:rPr lang="ru-RU" sz="4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4800" b="1" dirty="0" err="1" smtClean="0">
                <a:latin typeface="Arial" pitchFamily="34" charset="0"/>
                <a:cs typeface="Arial" pitchFamily="34" charset="0"/>
              </a:rPr>
              <a:t>вее</a:t>
            </a:r>
            <a:endParaRPr lang="ru-RU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1538" y="2143116"/>
            <a:ext cx="42862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Чем человек счастливее, тем выглядит </a:t>
            </a:r>
            <a:r>
              <a:rPr lang="ru-RU" sz="4800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крас</a:t>
            </a:r>
            <a:r>
              <a:rPr lang="ru-RU" sz="4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4800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вее</a:t>
            </a:r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48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140</Words>
  <PresentationFormat>Экран (4:3)</PresentationFormat>
  <Paragraphs>46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Логопед</dc:creator>
  <cp:lastModifiedBy>1</cp:lastModifiedBy>
  <cp:revision>21</cp:revision>
  <dcterms:created xsi:type="dcterms:W3CDTF">2020-06-11T15:42:46Z</dcterms:created>
  <dcterms:modified xsi:type="dcterms:W3CDTF">2020-12-05T18:35:36Z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