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2434282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ЦРР – детский сад №16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 Нытва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Андрян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Эдита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Сергеевна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апрель 2023 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692696"/>
            <a:ext cx="4824536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6aYvdgEYpv8.jpg"/>
          <p:cNvPicPr>
            <a:picLocks noChangeAspect="1" noChangeArrowheads="1"/>
          </p:cNvPicPr>
          <p:nvPr/>
        </p:nvPicPr>
        <p:blipFill>
          <a:blip r:embed="rId2" cstate="print"/>
          <a:srcRect t="5801" r="-445" b="9342"/>
          <a:stretch>
            <a:fillRect/>
          </a:stretch>
        </p:blipFill>
        <p:spPr bwMode="auto">
          <a:xfrm>
            <a:off x="3563888" y="620688"/>
            <a:ext cx="5328592" cy="5687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LNDbD94EMBU.jpg"/>
          <p:cNvPicPr>
            <a:picLocks noChangeAspect="1" noChangeArrowheads="1"/>
          </p:cNvPicPr>
          <p:nvPr/>
        </p:nvPicPr>
        <p:blipFill>
          <a:blip r:embed="rId2" cstate="print"/>
          <a:srcRect t="4172" r="1204" b="11129"/>
          <a:stretch>
            <a:fillRect/>
          </a:stretch>
        </p:blipFill>
        <p:spPr bwMode="auto">
          <a:xfrm>
            <a:off x="611560" y="188640"/>
            <a:ext cx="8064896" cy="602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7BwtEZoRf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24" y="404664"/>
            <a:ext cx="843093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1611772890_horoshee-nastroenie-2.jpg"/>
          <p:cNvPicPr>
            <a:picLocks noChangeAspect="1" noChangeArrowheads="1"/>
          </p:cNvPicPr>
          <p:nvPr/>
        </p:nvPicPr>
        <p:blipFill>
          <a:blip r:embed="rId2" cstate="print"/>
          <a:srcRect l="7560" t="13230" r="3611" b="7391"/>
          <a:stretch>
            <a:fillRect/>
          </a:stretch>
        </p:blipFill>
        <p:spPr bwMode="auto">
          <a:xfrm>
            <a:off x="251520" y="476672"/>
            <a:ext cx="8219199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5804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z8IMkSEQgiE.jpg"/>
          <p:cNvPicPr>
            <a:picLocks noChangeAspect="1" noChangeArrowheads="1"/>
          </p:cNvPicPr>
          <p:nvPr/>
        </p:nvPicPr>
        <p:blipFill>
          <a:blip r:embed="rId2" cstate="print"/>
          <a:srcRect r="4325" b="10401"/>
          <a:stretch>
            <a:fillRect/>
          </a:stretch>
        </p:blipFill>
        <p:spPr bwMode="auto">
          <a:xfrm>
            <a:off x="683568" y="264991"/>
            <a:ext cx="7632848" cy="614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BzUZWUEkny0.jpg"/>
          <p:cNvPicPr>
            <a:picLocks noChangeAspect="1" noChangeArrowheads="1"/>
          </p:cNvPicPr>
          <p:nvPr/>
        </p:nvPicPr>
        <p:blipFill>
          <a:blip r:embed="rId2" cstate="print"/>
          <a:srcRect b="10521"/>
          <a:stretch>
            <a:fillRect/>
          </a:stretch>
        </p:blipFill>
        <p:spPr bwMode="auto">
          <a:xfrm>
            <a:off x="755576" y="692696"/>
            <a:ext cx="7646942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rthawyHCCxo.jpg"/>
          <p:cNvPicPr>
            <a:picLocks noChangeAspect="1" noChangeArrowheads="1"/>
          </p:cNvPicPr>
          <p:nvPr/>
        </p:nvPicPr>
        <p:blipFill>
          <a:blip r:embed="rId2" cstate="print"/>
          <a:srcRect t="2795" r="2932" b="9616"/>
          <a:stretch>
            <a:fillRect/>
          </a:stretch>
        </p:blipFill>
        <p:spPr bwMode="auto">
          <a:xfrm>
            <a:off x="611560" y="0"/>
            <a:ext cx="7848872" cy="6521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rHMotsIdgCo.jpg"/>
          <p:cNvPicPr>
            <a:picLocks noChangeAspect="1" noChangeArrowheads="1"/>
          </p:cNvPicPr>
          <p:nvPr/>
        </p:nvPicPr>
        <p:blipFill>
          <a:blip r:embed="rId2" cstate="print"/>
          <a:srcRect t="4200" r="3529" b="9701"/>
          <a:stretch>
            <a:fillRect/>
          </a:stretch>
        </p:blipFill>
        <p:spPr bwMode="auto">
          <a:xfrm>
            <a:off x="251520" y="272201"/>
            <a:ext cx="8352928" cy="658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EORBC7onZ-8.jpg"/>
          <p:cNvPicPr>
            <a:picLocks noChangeAspect="1" noChangeArrowheads="1"/>
          </p:cNvPicPr>
          <p:nvPr/>
        </p:nvPicPr>
        <p:blipFill>
          <a:blip r:embed="rId2" cstate="print"/>
          <a:srcRect r="3453" b="10653"/>
          <a:stretch>
            <a:fillRect/>
          </a:stretch>
        </p:blipFill>
        <p:spPr bwMode="auto">
          <a:xfrm>
            <a:off x="611560" y="103846"/>
            <a:ext cx="7992887" cy="6349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gHcEPVDfshQ.jpg"/>
          <p:cNvPicPr>
            <a:picLocks noChangeAspect="1" noChangeArrowheads="1"/>
          </p:cNvPicPr>
          <p:nvPr/>
        </p:nvPicPr>
        <p:blipFill>
          <a:blip r:embed="rId2" cstate="print"/>
          <a:srcRect t="3723" r="1962" b="10178"/>
          <a:stretch>
            <a:fillRect/>
          </a:stretch>
        </p:blipFill>
        <p:spPr bwMode="auto">
          <a:xfrm>
            <a:off x="467544" y="0"/>
            <a:ext cx="8280920" cy="670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ZKkUFV1G22c.jpg"/>
          <p:cNvPicPr>
            <a:picLocks noChangeAspect="1" noChangeArrowheads="1"/>
          </p:cNvPicPr>
          <p:nvPr/>
        </p:nvPicPr>
        <p:blipFill>
          <a:blip r:embed="rId2" cstate="print"/>
          <a:srcRect t="4042" r="421" b="10559"/>
          <a:stretch>
            <a:fillRect/>
          </a:stretch>
        </p:blipFill>
        <p:spPr bwMode="auto">
          <a:xfrm>
            <a:off x="539552" y="260649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ЦРР – детский сад №16  г. Нытва       педагог-психолог Андрян Эдита Сергеевна   апрель 2023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2023-04-25T09:08:00Z</dcterms:created>
  <dcterms:modified xsi:type="dcterms:W3CDTF">2023-04-27T06:27:41Z</dcterms:modified>
</cp:coreProperties>
</file>