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57" r:id="rId4"/>
    <p:sldId id="258" r:id="rId5"/>
    <p:sldId id="264" r:id="rId6"/>
    <p:sldId id="259" r:id="rId7"/>
    <p:sldId id="260" r:id="rId8"/>
    <p:sldId id="261" r:id="rId9"/>
    <p:sldId id="262" r:id="rId10"/>
    <p:sldId id="263" r:id="rId11"/>
    <p:sldId id="265" r:id="rId12"/>
    <p:sldId id="266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00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250704" cy="2434282"/>
          </a:xfrm>
        </p:spPr>
        <p:txBody>
          <a:bodyPr>
            <a:normAutofit fontScale="90000"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МБДОУ ЦРР – детский сад №16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г. Нытва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педагог-психолог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Андрян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Эдита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Сергеевна  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апрель 2023 г.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67944" y="692696"/>
            <a:ext cx="4824536" cy="561662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9218" name="Picture 2" descr="C:\Users\1\Desktop\6aYvdgEYpv8.jpg"/>
          <p:cNvPicPr>
            <a:picLocks noChangeAspect="1" noChangeArrowheads="1"/>
          </p:cNvPicPr>
          <p:nvPr/>
        </p:nvPicPr>
        <p:blipFill>
          <a:blip r:embed="rId2" cstate="print"/>
          <a:srcRect t="5801" r="-445" b="9342"/>
          <a:stretch>
            <a:fillRect/>
          </a:stretch>
        </p:blipFill>
        <p:spPr bwMode="auto">
          <a:xfrm>
            <a:off x="3563888" y="620688"/>
            <a:ext cx="5328592" cy="56879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1\Desktop\LNDbD94EMBU.jpg"/>
          <p:cNvPicPr>
            <a:picLocks noChangeAspect="1" noChangeArrowheads="1"/>
          </p:cNvPicPr>
          <p:nvPr/>
        </p:nvPicPr>
        <p:blipFill>
          <a:blip r:embed="rId2" cstate="print"/>
          <a:srcRect t="4172" r="1204" b="11129"/>
          <a:stretch>
            <a:fillRect/>
          </a:stretch>
        </p:blipFill>
        <p:spPr bwMode="auto">
          <a:xfrm>
            <a:off x="611560" y="188640"/>
            <a:ext cx="8064896" cy="602142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1\Desktop\7BwtEZoRfv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3024" y="404664"/>
            <a:ext cx="8430936" cy="59766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 descr="C:\Users\1\Desktop\1611772890_horoshee-nastroenie-2.jpg"/>
          <p:cNvPicPr>
            <a:picLocks noChangeAspect="1" noChangeArrowheads="1"/>
          </p:cNvPicPr>
          <p:nvPr/>
        </p:nvPicPr>
        <p:blipFill>
          <a:blip r:embed="rId2" cstate="print"/>
          <a:srcRect l="7560" t="13230" r="3611" b="7391"/>
          <a:stretch>
            <a:fillRect/>
          </a:stretch>
        </p:blipFill>
        <p:spPr bwMode="auto">
          <a:xfrm>
            <a:off x="251520" y="476672"/>
            <a:ext cx="8219199" cy="56886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1\Desktop\slide-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476672"/>
            <a:ext cx="7920880" cy="58047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1\Desktop\z8IMkSEQgiE.jpg"/>
          <p:cNvPicPr>
            <a:picLocks noChangeAspect="1" noChangeArrowheads="1"/>
          </p:cNvPicPr>
          <p:nvPr/>
        </p:nvPicPr>
        <p:blipFill>
          <a:blip r:embed="rId2" cstate="print"/>
          <a:srcRect r="4325" b="10401"/>
          <a:stretch>
            <a:fillRect/>
          </a:stretch>
        </p:blipFill>
        <p:spPr bwMode="auto">
          <a:xfrm>
            <a:off x="683568" y="264991"/>
            <a:ext cx="7632848" cy="61450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1\Desktop\BzUZWUEkny0.jpg"/>
          <p:cNvPicPr>
            <a:picLocks noChangeAspect="1" noChangeArrowheads="1"/>
          </p:cNvPicPr>
          <p:nvPr/>
        </p:nvPicPr>
        <p:blipFill>
          <a:blip r:embed="rId2" cstate="print"/>
          <a:srcRect b="10521"/>
          <a:stretch>
            <a:fillRect/>
          </a:stretch>
        </p:blipFill>
        <p:spPr bwMode="auto">
          <a:xfrm>
            <a:off x="755576" y="692696"/>
            <a:ext cx="7646942" cy="55172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1\Desktop\rthawyHCCxo.jpg"/>
          <p:cNvPicPr>
            <a:picLocks noChangeAspect="1" noChangeArrowheads="1"/>
          </p:cNvPicPr>
          <p:nvPr/>
        </p:nvPicPr>
        <p:blipFill>
          <a:blip r:embed="rId2" cstate="print"/>
          <a:srcRect t="2795" r="2932" b="9616"/>
          <a:stretch>
            <a:fillRect/>
          </a:stretch>
        </p:blipFill>
        <p:spPr bwMode="auto">
          <a:xfrm>
            <a:off x="611560" y="0"/>
            <a:ext cx="7848872" cy="652139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1\Desktop\rHMotsIdgCo.jpg"/>
          <p:cNvPicPr>
            <a:picLocks noChangeAspect="1" noChangeArrowheads="1"/>
          </p:cNvPicPr>
          <p:nvPr/>
        </p:nvPicPr>
        <p:blipFill>
          <a:blip r:embed="rId2" cstate="print"/>
          <a:srcRect t="4200" r="3529" b="9701"/>
          <a:stretch>
            <a:fillRect/>
          </a:stretch>
        </p:blipFill>
        <p:spPr bwMode="auto">
          <a:xfrm>
            <a:off x="251520" y="272201"/>
            <a:ext cx="8352928" cy="65857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1\Desktop\EORBC7onZ-8.jpg"/>
          <p:cNvPicPr>
            <a:picLocks noChangeAspect="1" noChangeArrowheads="1"/>
          </p:cNvPicPr>
          <p:nvPr/>
        </p:nvPicPr>
        <p:blipFill>
          <a:blip r:embed="rId2" cstate="print"/>
          <a:srcRect r="3453" b="10653"/>
          <a:stretch>
            <a:fillRect/>
          </a:stretch>
        </p:blipFill>
        <p:spPr bwMode="auto">
          <a:xfrm>
            <a:off x="611560" y="103846"/>
            <a:ext cx="7992887" cy="63494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1\Desktop\gHcEPVDfshQ.jpg"/>
          <p:cNvPicPr>
            <a:picLocks noChangeAspect="1" noChangeArrowheads="1"/>
          </p:cNvPicPr>
          <p:nvPr/>
        </p:nvPicPr>
        <p:blipFill>
          <a:blip r:embed="rId2" cstate="print"/>
          <a:srcRect t="3723" r="1962" b="10178"/>
          <a:stretch>
            <a:fillRect/>
          </a:stretch>
        </p:blipFill>
        <p:spPr bwMode="auto">
          <a:xfrm>
            <a:off x="467544" y="0"/>
            <a:ext cx="8280920" cy="670465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1\Desktop\ZKkUFV1G22c.jpg"/>
          <p:cNvPicPr>
            <a:picLocks noChangeAspect="1" noChangeArrowheads="1"/>
          </p:cNvPicPr>
          <p:nvPr/>
        </p:nvPicPr>
        <p:blipFill>
          <a:blip r:embed="rId2" cstate="print"/>
          <a:srcRect t="4042" r="421" b="10559"/>
          <a:stretch>
            <a:fillRect/>
          </a:stretch>
        </p:blipFill>
        <p:spPr bwMode="auto">
          <a:xfrm>
            <a:off x="539552" y="260649"/>
            <a:ext cx="8136904" cy="61926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7</Words>
  <Application>Microsoft Office PowerPoint</Application>
  <PresentationFormat>Экран (4:3)</PresentationFormat>
  <Paragraphs>1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МБДОУ ЦРР – детский сад №16  г. Нытва       педагог-психолог Андрян Эдита Сергеевна   апрель 2023 г.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1</cp:lastModifiedBy>
  <cp:revision>5</cp:revision>
  <dcterms:created xsi:type="dcterms:W3CDTF">2023-04-25T09:08:00Z</dcterms:created>
  <dcterms:modified xsi:type="dcterms:W3CDTF">2023-04-27T06:27:41Z</dcterms:modified>
</cp:coreProperties>
</file>