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7" autoAdjust="0"/>
  </p:normalViewPr>
  <p:slideViewPr>
    <p:cSldViewPr>
      <p:cViewPr varScale="1">
        <p:scale>
          <a:sx n="79" d="100"/>
          <a:sy n="79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654020"/>
            <a:ext cx="3494838" cy="65293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Подготовила</a:t>
            </a:r>
            <a:br>
              <a:rPr lang="ru-RU" sz="2000" b="1" dirty="0" smtClean="0"/>
            </a:br>
            <a:r>
              <a:rPr lang="ru-RU" sz="2000" b="1" dirty="0" smtClean="0"/>
              <a:t>старший воспитатель</a:t>
            </a:r>
            <a:br>
              <a:rPr lang="ru-RU" sz="2000" b="1" dirty="0" smtClean="0"/>
            </a:br>
            <a:r>
              <a:rPr lang="ru-RU" sz="2000" b="1" dirty="0" smtClean="0"/>
              <a:t>Анфёрова Ю. А.</a:t>
            </a:r>
            <a:endParaRPr lang="ru-RU" sz="2000" b="1" dirty="0"/>
          </a:p>
        </p:txBody>
      </p:sp>
      <p:pic>
        <p:nvPicPr>
          <p:cNvPr id="1026" name="Picture 2" descr="https://yt3.ggpht.com/a/AATXAJyG0aBu3Ae1uDSEHMs3i0r1dxyONHY9zK4l4MvM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351112" cy="13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2.freepng.ru/20180307/auw/kisspng-chess-piece-chessboard-pawn-vector-hand-painted-chess-5aa0b7939c9641.992557521520482195641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" r="100000">
                        <a14:foregroundMark x1="2333" y1="49605" x2="2333" y2="49605"/>
                        <a14:foregroundMark x1="80889" y1="45526" x2="80889" y2="45526"/>
                        <a14:foregroundMark x1="73000" y1="47500" x2="73000" y2="47500"/>
                        <a14:foregroundMark x1="27111" y1="39474" x2="27111" y2="39474"/>
                        <a14:foregroundMark x1="20333" y1="28816" x2="20333" y2="28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66020"/>
            <a:ext cx="4943010" cy="41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592214"/>
            <a:ext cx="66522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Интерактивная игра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Загадки про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шахматы»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126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856527"/>
            <a:ext cx="3336742" cy="515073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ru-RU" dirty="0" smtClean="0"/>
          </a:p>
          <a:p>
            <a:pPr marL="68580" indent="0" algn="ctr">
              <a:buNone/>
            </a:pPr>
            <a:endParaRPr lang="ru-RU" dirty="0"/>
          </a:p>
          <a:p>
            <a:pPr marL="68580" indent="0" algn="ctr">
              <a:buNone/>
            </a:pPr>
            <a:r>
              <a:rPr lang="ru-RU" dirty="0" smtClean="0"/>
              <a:t>По </a:t>
            </a:r>
            <a:r>
              <a:rPr lang="ru-RU" dirty="0"/>
              <a:t>дорожкам он не скачет</a:t>
            </a:r>
            <a:r>
              <a:rPr lang="ru-RU" dirty="0" smtClean="0"/>
              <a:t>,</a:t>
            </a:r>
          </a:p>
          <a:p>
            <a:pPr marL="68580" indent="0" algn="ctr">
              <a:buNone/>
            </a:pPr>
            <a:r>
              <a:rPr lang="ru-RU" dirty="0" smtClean="0"/>
              <a:t> А </a:t>
            </a:r>
            <a:r>
              <a:rPr lang="ru-RU" dirty="0"/>
              <a:t>по клеточкам </a:t>
            </a:r>
            <a:r>
              <a:rPr lang="ru-RU" dirty="0" err="1"/>
              <a:t>рысачит</a:t>
            </a:r>
            <a:r>
              <a:rPr lang="ru-RU" dirty="0"/>
              <a:t>, </a:t>
            </a:r>
            <a:endParaRPr lang="ru-RU" dirty="0" smtClean="0"/>
          </a:p>
          <a:p>
            <a:pPr marL="68580" indent="0" algn="ctr">
              <a:buNone/>
            </a:pPr>
            <a:r>
              <a:rPr lang="ru-RU" dirty="0" smtClean="0"/>
              <a:t>И </a:t>
            </a:r>
            <a:r>
              <a:rPr lang="ru-RU" dirty="0"/>
              <a:t>при ходе каждом </a:t>
            </a:r>
            <a:endParaRPr lang="ru-RU" dirty="0" smtClean="0"/>
          </a:p>
          <a:p>
            <a:pPr marL="68580" indent="0" algn="ctr">
              <a:buNone/>
            </a:pPr>
            <a:r>
              <a:rPr lang="ru-RU" dirty="0" smtClean="0"/>
              <a:t>Скачет ГЕ-образно</a:t>
            </a:r>
            <a:r>
              <a:rPr lang="ru-RU" dirty="0"/>
              <a:t>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509" b="97863" l="3697" r="34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380" r="61473"/>
          <a:stretch/>
        </p:blipFill>
        <p:spPr bwMode="auto">
          <a:xfrm>
            <a:off x="4384776" y="1556792"/>
            <a:ext cx="2088232" cy="19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74" b="96261" l="73680" r="97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38" t="63337" b="2115"/>
          <a:stretch/>
        </p:blipFill>
        <p:spPr bwMode="auto">
          <a:xfrm>
            <a:off x="5508104" y="3789040"/>
            <a:ext cx="2006716" cy="19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26" b="56838" l="3697" r="34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558" b="41273"/>
          <a:stretch/>
        </p:blipFill>
        <p:spPr bwMode="auto">
          <a:xfrm>
            <a:off x="6511462" y="1326579"/>
            <a:ext cx="1687689" cy="2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 algn="ctr">
              <a:buNone/>
            </a:pPr>
            <a:endParaRPr lang="ru-RU" dirty="0" smtClean="0"/>
          </a:p>
          <a:p>
            <a:pPr marL="68580" indent="0" algn="ctr">
              <a:buNone/>
            </a:pPr>
            <a:endParaRPr lang="ru-RU" dirty="0"/>
          </a:p>
          <a:p>
            <a:pPr marL="6858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борьбе за титул королевы</a:t>
            </a:r>
            <a:r>
              <a:rPr lang="ru-RU" dirty="0" smtClean="0"/>
              <a:t>,</a:t>
            </a:r>
          </a:p>
          <a:p>
            <a:pPr marL="6858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Бьёт та фигура вправо, влево, </a:t>
            </a:r>
            <a:endParaRPr lang="ru-RU" dirty="0" smtClean="0"/>
          </a:p>
          <a:p>
            <a:pPr marL="68580" indent="0" algn="ctr">
              <a:buNone/>
            </a:pPr>
            <a:r>
              <a:rPr lang="ru-RU" dirty="0" smtClean="0"/>
              <a:t>Ей </a:t>
            </a:r>
            <a:r>
              <a:rPr lang="ru-RU" dirty="0"/>
              <a:t>нужно сделать семь шагов, </a:t>
            </a:r>
            <a:endParaRPr lang="ru-RU" dirty="0" smtClean="0"/>
          </a:p>
          <a:p>
            <a:pPr marL="68580" indent="0" algn="ctr">
              <a:buNone/>
            </a:pPr>
            <a:r>
              <a:rPr lang="ru-RU" dirty="0" smtClean="0"/>
              <a:t>Чтоб </a:t>
            </a:r>
            <a:r>
              <a:rPr lang="ru-RU" dirty="0"/>
              <a:t>стать сильней своих врагов!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509" b="97863" l="3697" r="34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380" r="61473"/>
          <a:stretch/>
        </p:blipFill>
        <p:spPr bwMode="auto">
          <a:xfrm>
            <a:off x="5287581" y="3717032"/>
            <a:ext cx="2088232" cy="19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74" b="96261" l="73680" r="97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38" t="63337" b="2115"/>
          <a:stretch/>
        </p:blipFill>
        <p:spPr bwMode="auto">
          <a:xfrm>
            <a:off x="6483406" y="1412776"/>
            <a:ext cx="2006716" cy="19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26" b="56838" l="3697" r="34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558" b="41273"/>
          <a:stretch/>
        </p:blipFill>
        <p:spPr bwMode="auto">
          <a:xfrm>
            <a:off x="4644008" y="1247269"/>
            <a:ext cx="1687689" cy="212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ru-RU" dirty="0" smtClean="0"/>
          </a:p>
          <a:p>
            <a:pPr marL="68580" indent="0" algn="ctr">
              <a:buNone/>
            </a:pPr>
            <a:endParaRPr lang="ru-RU" dirty="0" smtClean="0"/>
          </a:p>
          <a:p>
            <a:pPr marL="68580" indent="0" algn="ctr">
              <a:buNone/>
            </a:pPr>
            <a:r>
              <a:rPr lang="ru-RU" dirty="0"/>
              <a:t>Стоим рядом с королем,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но не путать нас </a:t>
            </a:r>
            <a:r>
              <a:rPr lang="ru-RU" dirty="0" smtClean="0"/>
              <a:t>с </a:t>
            </a:r>
            <a:r>
              <a:rPr lang="ru-RU" dirty="0"/>
              <a:t>слоном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с ладьей сравнить нельзя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Суперсильного</a:t>
            </a:r>
            <a:r>
              <a:rPr lang="ru-RU" dirty="0"/>
              <a:t>…</a:t>
            </a:r>
            <a:endParaRPr lang="ru-RU" dirty="0"/>
          </a:p>
        </p:txBody>
      </p:sp>
      <p:pic>
        <p:nvPicPr>
          <p:cNvPr id="3074" name="Picture 2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20" b="56731" l="39965" r="68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95" t="6320" r="27395" b="41494"/>
          <a:stretch/>
        </p:blipFill>
        <p:spPr bwMode="auto">
          <a:xfrm>
            <a:off x="5425714" y="836712"/>
            <a:ext cx="1894045" cy="229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6" b="57372" l="3785" r="35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7" r="60830" b="41169"/>
          <a:stretch/>
        </p:blipFill>
        <p:spPr bwMode="auto">
          <a:xfrm>
            <a:off x="4434953" y="3532639"/>
            <a:ext cx="2016224" cy="235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9" b="55788" l="72373" r="96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03" b="38013"/>
          <a:stretch/>
        </p:blipFill>
        <p:spPr bwMode="auto">
          <a:xfrm>
            <a:off x="6479831" y="3136624"/>
            <a:ext cx="1787894" cy="297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 smtClean="0"/>
          </a:p>
          <a:p>
            <a:pPr marL="68580" indent="0" algn="ctr">
              <a:buNone/>
            </a:pPr>
            <a:endParaRPr lang="ru-RU" dirty="0"/>
          </a:p>
          <a:p>
            <a:pPr marL="68580" indent="0" algn="ctr">
              <a:buNone/>
            </a:pPr>
            <a:r>
              <a:rPr lang="ru-RU" dirty="0" smtClean="0"/>
              <a:t>На </a:t>
            </a:r>
            <a:r>
              <a:rPr lang="ru-RU" dirty="0"/>
              <a:t>шапке — пика острая,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Завидна моя роль: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Всех выше, выше ростом 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Конечно, я……</a:t>
            </a:r>
            <a:endParaRPr lang="ru-RU" dirty="0"/>
          </a:p>
        </p:txBody>
      </p:sp>
      <p:pic>
        <p:nvPicPr>
          <p:cNvPr id="5" name="Picture 6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6" b="56838" l="3697" r="34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558" b="41273"/>
          <a:stretch/>
        </p:blipFill>
        <p:spPr bwMode="auto">
          <a:xfrm>
            <a:off x="4427984" y="2913198"/>
            <a:ext cx="2051847" cy="258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9" b="55788" l="72373" r="96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03" b="38013"/>
          <a:stretch/>
        </p:blipFill>
        <p:spPr bwMode="auto">
          <a:xfrm>
            <a:off x="6660232" y="3501008"/>
            <a:ext cx="1395778" cy="23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20" b="56731" l="39965" r="68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95" t="6320" r="27395" b="41494"/>
          <a:stretch/>
        </p:blipFill>
        <p:spPr bwMode="auto">
          <a:xfrm>
            <a:off x="6115673" y="1257934"/>
            <a:ext cx="1408655" cy="17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ru-RU" dirty="0" smtClean="0"/>
          </a:p>
          <a:p>
            <a:pPr marL="68580" indent="0" algn="ctr">
              <a:buNone/>
            </a:pPr>
            <a:r>
              <a:rPr lang="ru-RU" dirty="0" smtClean="0"/>
              <a:t>Вот </a:t>
            </a:r>
            <a:r>
              <a:rPr lang="ru-RU" dirty="0"/>
              <a:t>внимательно гляди,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Башня круглая такая,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бойницы сквозь зубцы.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краям доски….</a:t>
            </a:r>
            <a:endParaRPr lang="ru-RU" dirty="0"/>
          </a:p>
        </p:txBody>
      </p:sp>
      <p:pic>
        <p:nvPicPr>
          <p:cNvPr id="5122" name="Picture 2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150" b="97009" l="42518" r="72623">
                        <a14:foregroundMark x1="48768" y1="66453" x2="48768" y2="66453"/>
                        <a14:foregroundMark x1="55282" y1="68590" x2="55282" y2="68590"/>
                        <a14:foregroundMark x1="55458" y1="86859" x2="55458" y2="86859"/>
                        <a14:foregroundMark x1="55282" y1="90171" x2="55282" y2="90171"/>
                        <a14:foregroundMark x1="55282" y1="92949" x2="55282" y2="92949"/>
                        <a14:foregroundMark x1="55282" y1="94444" x2="55282" y2="94444"/>
                        <a14:foregroundMark x1="55458" y1="95192" x2="55458" y2="95192"/>
                        <a14:foregroundMark x1="55634" y1="85791" x2="55634" y2="85791"/>
                        <a14:foregroundMark x1="55106" y1="85363" x2="55106" y2="85363"/>
                        <a14:foregroundMark x1="50264" y1="80983" x2="50264" y2="80983"/>
                        <a14:foregroundMark x1="50352" y1="76923" x2="50352" y2="76923"/>
                        <a14:foregroundMark x1="48856" y1="70726" x2="48415" y2="84402"/>
                        <a14:foregroundMark x1="47799" y1="86432" x2="45335" y2="91987"/>
                        <a14:foregroundMark x1="49912" y1="84936" x2="56514" y2="84722"/>
                        <a14:foregroundMark x1="56602" y1="70726" x2="56866" y2="83868"/>
                        <a14:foregroundMark x1="50000" y1="70085" x2="55458" y2="69979"/>
                        <a14:foregroundMark x1="49208" y1="67628" x2="57218" y2="67415"/>
                        <a14:foregroundMark x1="57746" y1="67628" x2="57306" y2="70085"/>
                        <a14:foregroundMark x1="49824" y1="64103" x2="47007" y2="67094"/>
                        <a14:foregroundMark x1="58363" y1="65598" x2="58363" y2="65598"/>
                        <a14:foregroundMark x1="50000" y1="76816" x2="51056" y2="83868"/>
                        <a14:foregroundMark x1="45246" y1="91239" x2="59771" y2="91667"/>
                        <a14:foregroundMark x1="59859" y1="93056" x2="60123" y2="94444"/>
                        <a14:foregroundMark x1="59507" y1="94444" x2="59507" y2="94444"/>
                        <a14:foregroundMark x1="46215" y1="94231" x2="46215" y2="94231"/>
                        <a14:foregroundMark x1="72623" y1="73397" x2="72623" y2="73397"/>
                        <a14:foregroundMark x1="57218" y1="85256" x2="57218" y2="85256"/>
                        <a14:foregroundMark x1="57306" y1="85897" x2="57306" y2="85897"/>
                        <a14:foregroundMark x1="49912" y1="84829" x2="49912" y2="84829"/>
                        <a14:foregroundMark x1="49032" y1="84722" x2="49032" y2="8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72" t="59854" r="29714" b="1502"/>
          <a:stretch/>
        </p:blipFill>
        <p:spPr bwMode="auto">
          <a:xfrm>
            <a:off x="6444208" y="1386606"/>
            <a:ext cx="1799474" cy="20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74" b="96261" l="73680" r="97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38" t="63337" b="2115"/>
          <a:stretch/>
        </p:blipFill>
        <p:spPr bwMode="auto">
          <a:xfrm>
            <a:off x="4470865" y="1411939"/>
            <a:ext cx="2006716" cy="19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509" b="97863" l="3697" r="34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380" r="61473"/>
          <a:stretch/>
        </p:blipFill>
        <p:spPr bwMode="auto">
          <a:xfrm>
            <a:off x="5287581" y="3717032"/>
            <a:ext cx="2088232" cy="19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ru-RU" dirty="0" smtClean="0"/>
          </a:p>
          <a:p>
            <a:pPr marL="68580" indent="0" algn="ctr">
              <a:buNone/>
            </a:pPr>
            <a:endParaRPr lang="ru-RU" dirty="0"/>
          </a:p>
          <a:p>
            <a:pPr marL="68580" indent="0" algn="ctr">
              <a:buNone/>
            </a:pPr>
            <a:r>
              <a:rPr lang="ru-RU" dirty="0" smtClean="0"/>
              <a:t>Обитает </a:t>
            </a:r>
            <a:r>
              <a:rPr lang="ru-RU" dirty="0"/>
              <a:t>не в саванне,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не так огромен он,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Но такое же названье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 фигуры этой…</a:t>
            </a:r>
            <a:endParaRPr lang="ru-RU" dirty="0"/>
          </a:p>
        </p:txBody>
      </p:sp>
      <p:pic>
        <p:nvPicPr>
          <p:cNvPr id="6" name="Picture 8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9" b="55788" l="72373" r="96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03" b="38013"/>
          <a:stretch/>
        </p:blipFill>
        <p:spPr bwMode="auto">
          <a:xfrm>
            <a:off x="5929784" y="3146700"/>
            <a:ext cx="1738560" cy="28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150" b="97009" l="42518" r="72623">
                        <a14:foregroundMark x1="48768" y1="66453" x2="48768" y2="66453"/>
                        <a14:foregroundMark x1="55282" y1="68590" x2="55282" y2="68590"/>
                        <a14:foregroundMark x1="55458" y1="86859" x2="55458" y2="86859"/>
                        <a14:foregroundMark x1="55282" y1="90171" x2="55282" y2="90171"/>
                        <a14:foregroundMark x1="55282" y1="92949" x2="55282" y2="92949"/>
                        <a14:foregroundMark x1="55282" y1="94444" x2="55282" y2="94444"/>
                        <a14:foregroundMark x1="55458" y1="95192" x2="55458" y2="95192"/>
                        <a14:foregroundMark x1="55634" y1="85791" x2="55634" y2="85791"/>
                        <a14:foregroundMark x1="55106" y1="85363" x2="55106" y2="85363"/>
                        <a14:foregroundMark x1="50264" y1="80983" x2="50264" y2="80983"/>
                        <a14:foregroundMark x1="50352" y1="76923" x2="50352" y2="76923"/>
                        <a14:foregroundMark x1="48856" y1="70726" x2="48415" y2="84402"/>
                        <a14:foregroundMark x1="47799" y1="86432" x2="45335" y2="91987"/>
                        <a14:foregroundMark x1="49912" y1="84936" x2="56514" y2="84722"/>
                        <a14:foregroundMark x1="56602" y1="70726" x2="56866" y2="83868"/>
                        <a14:foregroundMark x1="50000" y1="70085" x2="55458" y2="69979"/>
                        <a14:foregroundMark x1="49208" y1="67628" x2="57218" y2="67415"/>
                        <a14:foregroundMark x1="57746" y1="67628" x2="57306" y2="70085"/>
                        <a14:foregroundMark x1="49824" y1="64103" x2="47007" y2="67094"/>
                        <a14:foregroundMark x1="58363" y1="65598" x2="58363" y2="65598"/>
                        <a14:foregroundMark x1="50000" y1="76816" x2="51056" y2="83868"/>
                        <a14:foregroundMark x1="45246" y1="91239" x2="59771" y2="91667"/>
                        <a14:foregroundMark x1="59859" y1="93056" x2="60123" y2="94444"/>
                        <a14:foregroundMark x1="59507" y1="94444" x2="59507" y2="94444"/>
                        <a14:foregroundMark x1="46215" y1="94231" x2="46215" y2="94231"/>
                        <a14:foregroundMark x1="72623" y1="73397" x2="72623" y2="73397"/>
                        <a14:foregroundMark x1="57218" y1="85256" x2="57218" y2="85256"/>
                        <a14:foregroundMark x1="57306" y1="85897" x2="57306" y2="85897"/>
                        <a14:foregroundMark x1="49912" y1="84829" x2="49912" y2="84829"/>
                        <a14:foregroundMark x1="49032" y1="84722" x2="49032" y2="8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72" t="59854" r="29714" b="1502"/>
          <a:stretch/>
        </p:blipFill>
        <p:spPr bwMode="auto">
          <a:xfrm>
            <a:off x="6516452" y="1142814"/>
            <a:ext cx="1799474" cy="20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freevector.com/uploads/vector/preview/26587/pawn-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509" b="97863" l="3697" r="34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380" r="61473"/>
          <a:stretch/>
        </p:blipFill>
        <p:spPr bwMode="auto">
          <a:xfrm>
            <a:off x="4410871" y="2204864"/>
            <a:ext cx="2088232" cy="19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0300/0000511f-ddbb731d/1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8085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140</TotalTime>
  <Words>73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Подготовила старший воспитатель Анфёрова Ю. 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ds13</dc:creator>
  <cp:lastModifiedBy>Microsoft</cp:lastModifiedBy>
  <cp:revision>7</cp:revision>
  <dcterms:created xsi:type="dcterms:W3CDTF">2021-03-01T06:11:51Z</dcterms:created>
  <dcterms:modified xsi:type="dcterms:W3CDTF">2021-03-01T08:38:34Z</dcterms:modified>
</cp:coreProperties>
</file>