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5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B76A58F-463F-4CBF-B7F7-BC0D7F63959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B242AF8-DD2E-4A36-83A0-F8E050E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58F-463F-4CBF-B7F7-BC0D7F63959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AF8-DD2E-4A36-83A0-F8E050E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58F-463F-4CBF-B7F7-BC0D7F63959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AF8-DD2E-4A36-83A0-F8E050E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58F-463F-4CBF-B7F7-BC0D7F63959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AF8-DD2E-4A36-83A0-F8E050E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58F-463F-4CBF-B7F7-BC0D7F63959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AF8-DD2E-4A36-83A0-F8E050E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58F-463F-4CBF-B7F7-BC0D7F63959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AF8-DD2E-4A36-83A0-F8E050E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76A58F-463F-4CBF-B7F7-BC0D7F63959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B242AF8-DD2E-4A36-83A0-F8E050E9BE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B76A58F-463F-4CBF-B7F7-BC0D7F63959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B242AF8-DD2E-4A36-83A0-F8E050E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58F-463F-4CBF-B7F7-BC0D7F63959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AF8-DD2E-4A36-83A0-F8E050E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58F-463F-4CBF-B7F7-BC0D7F63959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AF8-DD2E-4A36-83A0-F8E050E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A58F-463F-4CBF-B7F7-BC0D7F63959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AF8-DD2E-4A36-83A0-F8E050E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B76A58F-463F-4CBF-B7F7-BC0D7F639593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B242AF8-DD2E-4A36-83A0-F8E050E9BE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177608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Дистанционный проект в режиме самоизоляции, посвященный 75-летию </a:t>
            </a:r>
            <a:r>
              <a:rPr lang="ru-RU" dirty="0" smtClean="0"/>
              <a:t>Победы в Великой отечественной войне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Спасибо деду за Победу!»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221088"/>
            <a:ext cx="5544616" cy="22322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Воспитатели МБДОУ </a:t>
            </a:r>
            <a:r>
              <a:rPr lang="ru-RU" dirty="0" err="1" smtClean="0"/>
              <a:t>ЦРР-детский</a:t>
            </a:r>
            <a:r>
              <a:rPr lang="ru-RU" dirty="0" smtClean="0"/>
              <a:t> сад №16 </a:t>
            </a:r>
          </a:p>
          <a:p>
            <a:pPr algn="ctr"/>
            <a:r>
              <a:rPr lang="ru-RU" dirty="0" err="1" smtClean="0"/>
              <a:t>Коломоец</a:t>
            </a:r>
            <a:r>
              <a:rPr lang="ru-RU" dirty="0" smtClean="0"/>
              <a:t> Ольга Николаевна,</a:t>
            </a:r>
          </a:p>
          <a:p>
            <a:pPr algn="ctr"/>
            <a:r>
              <a:rPr lang="ru-RU" dirty="0" err="1" smtClean="0"/>
              <a:t>Ширинкина</a:t>
            </a:r>
            <a:r>
              <a:rPr lang="ru-RU" dirty="0" smtClean="0"/>
              <a:t> Валентина Ивановна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Нытва, 2020г.                                                                     </a:t>
            </a:r>
          </a:p>
        </p:txBody>
      </p:sp>
      <p:pic>
        <p:nvPicPr>
          <p:cNvPr id="4" name="Рисунок 3" descr="логотип 75 л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3097"/>
            <a:ext cx="2987824" cy="22307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Конструирование из </a:t>
            </a:r>
            <a:r>
              <a:rPr lang="ru-RU" sz="3600" b="1" dirty="0" smtClean="0"/>
              <a:t>конструкторов </a:t>
            </a:r>
            <a:r>
              <a:rPr lang="en-US" sz="3600" b="1" dirty="0" smtClean="0"/>
              <a:t>LEGO</a:t>
            </a:r>
            <a:r>
              <a:rPr lang="ru-RU" sz="3600" b="1" dirty="0" smtClean="0"/>
              <a:t>, </a:t>
            </a:r>
            <a:r>
              <a:rPr lang="ru-RU" sz="3600" b="1" dirty="0" smtClean="0"/>
              <a:t>ТИКО, деревянного и др.</a:t>
            </a:r>
            <a:endParaRPr lang="ru-RU" sz="3600" b="1" dirty="0"/>
          </a:p>
        </p:txBody>
      </p:sp>
      <p:pic>
        <p:nvPicPr>
          <p:cNvPr id="5" name="Рисунок 4" descr="rAEYx-K2n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2641000" cy="3096344"/>
          </a:xfrm>
          <a:prstGeom prst="rect">
            <a:avLst/>
          </a:prstGeom>
        </p:spPr>
      </p:pic>
      <p:pic>
        <p:nvPicPr>
          <p:cNvPr id="6" name="Рисунок 5" descr="20200424_182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36912"/>
            <a:ext cx="3656406" cy="2283927"/>
          </a:xfrm>
          <a:prstGeom prst="rect">
            <a:avLst/>
          </a:prstGeom>
        </p:spPr>
      </p:pic>
      <p:pic>
        <p:nvPicPr>
          <p:cNvPr id="3" name="Рисунок 2" descr="20200412_105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276872"/>
            <a:ext cx="2877784" cy="38370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Чтение художественной литературы</a:t>
            </a:r>
            <a:endParaRPr lang="ru-RU" b="1" dirty="0"/>
          </a:p>
        </p:txBody>
      </p:sp>
      <p:pic>
        <p:nvPicPr>
          <p:cNvPr id="3" name="Picture 6" descr="http://www.eduportal44.ru/Kostroma_EDU/ds_25/SiteAssets/SitePages/%D0%9F%D0%B5%D0%B4%D0%B0%D0%B3%D0%BE%D0%B3%D0%B8%20%D0%B4%D0%B5%D1%82%D1%8F%D0%BC%20%D0%BE%20%D0%92%D0%9E%D0%92/%D0%BA%D0%BD%D0%B8%D0%B3%D0%B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76872"/>
            <a:ext cx="2448272" cy="3348825"/>
          </a:xfrm>
          <a:prstGeom prst="rect">
            <a:avLst/>
          </a:prstGeom>
          <a:noFill/>
        </p:spPr>
      </p:pic>
      <p:pic>
        <p:nvPicPr>
          <p:cNvPr id="4" name="Picture 4" descr="https://cdn1.ozone.ru/s3/multimedia-o/6008211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08920"/>
            <a:ext cx="1671449" cy="2632126"/>
          </a:xfrm>
          <a:prstGeom prst="rect">
            <a:avLst/>
          </a:prstGeom>
          <a:noFill/>
        </p:spPr>
      </p:pic>
      <p:pic>
        <p:nvPicPr>
          <p:cNvPr id="5" name="Picture 2" descr="https://s2-goods.ozstatic.by/2000/112/407/10/1040711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2397723" cy="428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Рассматривание наград</a:t>
            </a:r>
            <a:r>
              <a:rPr lang="ru-RU" b="1" dirty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медалей, орденов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2JKQSeJpNFk.jpg"/>
          <p:cNvPicPr>
            <a:picLocks noChangeAspect="1"/>
          </p:cNvPicPr>
          <p:nvPr/>
        </p:nvPicPr>
        <p:blipFill>
          <a:blip r:embed="rId2" cstate="print"/>
          <a:srcRect l="4598" t="11864" r="13793" b="5085"/>
          <a:stretch>
            <a:fillRect/>
          </a:stretch>
        </p:blipFill>
        <p:spPr>
          <a:xfrm>
            <a:off x="221717" y="1942943"/>
            <a:ext cx="4680520" cy="3230218"/>
          </a:xfrm>
          <a:prstGeom prst="rect">
            <a:avLst/>
          </a:prstGeom>
        </p:spPr>
      </p:pic>
      <p:pic>
        <p:nvPicPr>
          <p:cNvPr id="4" name="Рисунок 3" descr="item_4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462956"/>
            <a:ext cx="4824536" cy="33950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68" y="83671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Совместная деятельность </a:t>
            </a:r>
            <a:r>
              <a:rPr lang="ru-RU" b="1" dirty="0" smtClean="0"/>
              <a:t> </a:t>
            </a:r>
            <a:r>
              <a:rPr lang="ru-RU" b="1" dirty="0" smtClean="0"/>
              <a:t>с родителями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 descr="20200429_143757.jpg"/>
          <p:cNvPicPr>
            <a:picLocks noChangeAspect="1"/>
          </p:cNvPicPr>
          <p:nvPr/>
        </p:nvPicPr>
        <p:blipFill>
          <a:blip r:embed="rId2" cstate="print"/>
          <a:srcRect l="10526" t="8496" r="7895" b="32034"/>
          <a:stretch>
            <a:fillRect/>
          </a:stretch>
        </p:blipFill>
        <p:spPr>
          <a:xfrm>
            <a:off x="4716016" y="2181621"/>
            <a:ext cx="2448272" cy="2952328"/>
          </a:xfrm>
          <a:prstGeom prst="rect">
            <a:avLst/>
          </a:prstGeom>
        </p:spPr>
      </p:pic>
      <p:pic>
        <p:nvPicPr>
          <p:cNvPr id="5" name="Рисунок 4" descr="IMG_4295.JPG"/>
          <p:cNvPicPr>
            <a:picLocks noChangeAspect="1"/>
          </p:cNvPicPr>
          <p:nvPr/>
        </p:nvPicPr>
        <p:blipFill>
          <a:blip r:embed="rId3" cstate="print"/>
          <a:srcRect l="8643" t="6951" r="6989" b="8001"/>
          <a:stretch>
            <a:fillRect/>
          </a:stretch>
        </p:blipFill>
        <p:spPr>
          <a:xfrm>
            <a:off x="6813870" y="3212976"/>
            <a:ext cx="2006601" cy="3031497"/>
          </a:xfrm>
          <a:prstGeom prst="rect">
            <a:avLst/>
          </a:prstGeom>
        </p:spPr>
      </p:pic>
      <p:pic>
        <p:nvPicPr>
          <p:cNvPr id="6" name="Рисунок 5" descr="xbCFNwPoNo4.jpg"/>
          <p:cNvPicPr>
            <a:picLocks noChangeAspect="1"/>
          </p:cNvPicPr>
          <p:nvPr/>
        </p:nvPicPr>
        <p:blipFill>
          <a:blip r:embed="rId4" cstate="print"/>
          <a:srcRect l="26600" t="11151" r="14601" b="26900"/>
          <a:stretch>
            <a:fillRect/>
          </a:stretch>
        </p:blipFill>
        <p:spPr>
          <a:xfrm>
            <a:off x="291560" y="2132856"/>
            <a:ext cx="2460476" cy="3456384"/>
          </a:xfrm>
          <a:prstGeom prst="rect">
            <a:avLst/>
          </a:prstGeom>
        </p:spPr>
      </p:pic>
      <p:pic>
        <p:nvPicPr>
          <p:cNvPr id="3" name="Рисунок 2" descr="20200412_162437.jpg"/>
          <p:cNvPicPr>
            <a:picLocks noChangeAspect="1"/>
          </p:cNvPicPr>
          <p:nvPr/>
        </p:nvPicPr>
        <p:blipFill>
          <a:blip r:embed="rId5" cstate="print"/>
          <a:srcRect r="6473" b="7935"/>
          <a:stretch>
            <a:fillRect/>
          </a:stretch>
        </p:blipFill>
        <p:spPr>
          <a:xfrm>
            <a:off x="2536879" y="3284984"/>
            <a:ext cx="230425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Акция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smtClean="0"/>
              <a:t>Открытка для ветерана»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20200417_070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06386"/>
            <a:ext cx="2808468" cy="3717032"/>
          </a:xfrm>
          <a:prstGeom prst="rect">
            <a:avLst/>
          </a:prstGeom>
        </p:spPr>
      </p:pic>
      <p:pic>
        <p:nvPicPr>
          <p:cNvPr id="5" name="Рисунок 4" descr="m7yJ6zsPB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348880"/>
            <a:ext cx="3168352" cy="3549507"/>
          </a:xfrm>
          <a:prstGeom prst="rect">
            <a:avLst/>
          </a:prstGeom>
        </p:spPr>
      </p:pic>
      <p:pic>
        <p:nvPicPr>
          <p:cNvPr id="6" name="Рисунок 5" descr="UhviXutw5b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96683"/>
            <a:ext cx="2952328" cy="39364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Выпуск </a:t>
            </a:r>
            <a:r>
              <a:rPr lang="ru-RU" b="1" dirty="0" smtClean="0"/>
              <a:t>газеты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«Слава героям нашего города»</a:t>
            </a:r>
            <a:endParaRPr lang="ru-RU" b="1" dirty="0"/>
          </a:p>
        </p:txBody>
      </p:sp>
      <p:pic>
        <p:nvPicPr>
          <p:cNvPr id="4" name="Рисунок 3" descr="IMG_4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6300192" cy="43435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Знакомство со </a:t>
            </a:r>
            <a:r>
              <a:rPr lang="ru-RU" b="1" dirty="0" smtClean="0"/>
              <a:t>своим героем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16016" y="2249424"/>
            <a:ext cx="3970784" cy="4288141"/>
          </a:xfrm>
        </p:spPr>
        <p:txBody>
          <a:bodyPr/>
          <a:lstStyle/>
          <a:p>
            <a:r>
              <a:rPr lang="ru-RU" dirty="0" smtClean="0"/>
              <a:t>Прадедушка ….</a:t>
            </a:r>
            <a:endParaRPr lang="ru-RU" dirty="0"/>
          </a:p>
        </p:txBody>
      </p:sp>
      <p:pic>
        <p:nvPicPr>
          <p:cNvPr id="3" name="Рисунок 2" descr="20200428_145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3096344" cy="43327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260632" y="548680"/>
            <a:ext cx="2016224" cy="1008112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pic>
        <p:nvPicPr>
          <p:cNvPr id="20484" name="Picture 4" descr="https://cf2.ppt-online.org/files2/slide/s/S4FZnsrOujU9EcyvNh1PQJLiDetATlpCg3kW28BG0V/slide-4.jpg"/>
          <p:cNvPicPr>
            <a:picLocks noChangeAspect="1" noChangeArrowheads="1"/>
          </p:cNvPicPr>
          <p:nvPr/>
        </p:nvPicPr>
        <p:blipFill>
          <a:blip r:embed="rId2" cstate="print"/>
          <a:srcRect l="11823"/>
          <a:stretch>
            <a:fillRect/>
          </a:stretch>
        </p:blipFill>
        <p:spPr bwMode="auto">
          <a:xfrm>
            <a:off x="827584" y="548680"/>
            <a:ext cx="7632848" cy="607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Участие в </a:t>
            </a:r>
            <a:r>
              <a:rPr lang="ru-RU" b="1" dirty="0" smtClean="0"/>
              <a:t>онлайн шествии </a:t>
            </a:r>
            <a:r>
              <a:rPr lang="ru-RU" b="1" dirty="0" smtClean="0"/>
              <a:t>«Бессмертный полк»</a:t>
            </a:r>
            <a:endParaRPr lang="ru-RU" b="1" dirty="0"/>
          </a:p>
        </p:txBody>
      </p:sp>
      <p:pic>
        <p:nvPicPr>
          <p:cNvPr id="3" name="Рисунок 2" descr="бессмертный пол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4122792" cy="40685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pPr algn="ctr"/>
            <a:r>
              <a:rPr lang="ru-RU" b="1" dirty="0" smtClean="0"/>
              <a:t>Результат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Проект реализован </a:t>
            </a:r>
            <a:r>
              <a:rPr lang="ru-RU" dirty="0" smtClean="0"/>
              <a:t>дистанционно, в режиме самоизоляции. </a:t>
            </a:r>
            <a:endParaRPr lang="ru-RU" dirty="0" smtClean="0"/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 smtClean="0"/>
              <a:t>Этот </a:t>
            </a:r>
            <a:r>
              <a:rPr lang="ru-RU" dirty="0" smtClean="0"/>
              <a:t>проект охватил не все семьи и не всех детей, сколько хотелось бы. Но тем не менее, проект проведен, родителям были </a:t>
            </a:r>
            <a:r>
              <a:rPr lang="ru-RU" dirty="0" smtClean="0"/>
              <a:t>выданы </a:t>
            </a:r>
            <a:r>
              <a:rPr lang="ru-RU" dirty="0" smtClean="0"/>
              <a:t>задания по проекту в группах </a:t>
            </a:r>
            <a:r>
              <a:rPr lang="en-US" dirty="0" smtClean="0"/>
              <a:t>VK</a:t>
            </a:r>
            <a:r>
              <a:rPr lang="ru-RU" dirty="0" smtClean="0"/>
              <a:t> </a:t>
            </a:r>
            <a:r>
              <a:rPr lang="ru-RU" dirty="0" smtClean="0"/>
              <a:t>(виртуальная экскурсия </a:t>
            </a:r>
            <a:r>
              <a:rPr lang="ru-RU" dirty="0" smtClean="0"/>
              <a:t>к памятникам города, просмотр презентаций </a:t>
            </a:r>
            <a:r>
              <a:rPr lang="ru-RU" dirty="0" smtClean="0"/>
              <a:t>о профессии - военный, </a:t>
            </a:r>
            <a:r>
              <a:rPr lang="ru-RU" dirty="0" smtClean="0"/>
              <a:t>конструирование из</a:t>
            </a:r>
            <a:r>
              <a:rPr lang="en-US" dirty="0" smtClean="0"/>
              <a:t> LEGO</a:t>
            </a:r>
            <a:r>
              <a:rPr lang="ru-RU" dirty="0" smtClean="0"/>
              <a:t>, деревянного конструктора, чтение х/л, </a:t>
            </a:r>
            <a:r>
              <a:rPr lang="ru-RU" dirty="0" smtClean="0"/>
              <a:t>рассматривание </a:t>
            </a:r>
            <a:r>
              <a:rPr lang="ru-RU" dirty="0" smtClean="0"/>
              <a:t>орденов и медалей, прослушивание песен военных лет и т.д.). </a:t>
            </a:r>
            <a:endParaRPr lang="ru-RU" dirty="0" smtClean="0"/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 smtClean="0"/>
              <a:t>Также, </a:t>
            </a:r>
            <a:r>
              <a:rPr lang="ru-RU" dirty="0" smtClean="0"/>
              <a:t>родители вместе с детьми </a:t>
            </a:r>
            <a:r>
              <a:rPr lang="ru-RU" dirty="0" smtClean="0"/>
              <a:t>приняли участие </a:t>
            </a:r>
            <a:r>
              <a:rPr lang="ru-RU" dirty="0" smtClean="0"/>
              <a:t>в таких акциях, как «Открытка ветерану», </a:t>
            </a:r>
            <a:r>
              <a:rPr lang="ru-RU" dirty="0" smtClean="0"/>
              <a:t>онлайн</a:t>
            </a:r>
            <a:r>
              <a:rPr lang="ru-RU" dirty="0" smtClean="0"/>
              <a:t> </a:t>
            </a:r>
            <a:r>
              <a:rPr lang="ru-RU" dirty="0" smtClean="0"/>
              <a:t>шествие </a:t>
            </a:r>
            <a:r>
              <a:rPr lang="ru-RU" dirty="0" smtClean="0"/>
              <a:t>«Бессмертный полк» в </a:t>
            </a:r>
            <a:r>
              <a:rPr lang="en-US" dirty="0" smtClean="0"/>
              <a:t>VK</a:t>
            </a:r>
            <a:r>
              <a:rPr lang="ru-RU" dirty="0" smtClean="0"/>
              <a:t> и др. Рассказали детям </a:t>
            </a:r>
            <a:r>
              <a:rPr lang="ru-RU" dirty="0" smtClean="0"/>
              <a:t>о значимости праздника</a:t>
            </a:r>
            <a:r>
              <a:rPr lang="ru-RU" dirty="0" smtClean="0"/>
              <a:t>, как </a:t>
            </a:r>
            <a:r>
              <a:rPr lang="ru-RU" dirty="0" smtClean="0"/>
              <a:t>дорог он </a:t>
            </a:r>
            <a:r>
              <a:rPr lang="ru-RU" dirty="0" smtClean="0"/>
              <a:t>для нашего народа. </a:t>
            </a:r>
            <a:endParaRPr lang="ru-RU" dirty="0" smtClean="0"/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         </a:t>
            </a:r>
            <a:r>
              <a:rPr lang="ru-RU" dirty="0" smtClean="0"/>
              <a:t>У </a:t>
            </a:r>
            <a:r>
              <a:rPr lang="ru-RU" dirty="0" smtClean="0"/>
              <a:t>детей сформировались знания о важном историческом событии. Познакомились с подвигом </a:t>
            </a:r>
            <a:r>
              <a:rPr lang="ru-RU" dirty="0" smtClean="0"/>
              <a:t>земляка-героя</a:t>
            </a:r>
            <a:r>
              <a:rPr lang="ru-RU" dirty="0" smtClean="0"/>
              <a:t>, летчика А.В.Оборина. По </a:t>
            </a:r>
            <a:r>
              <a:rPr lang="ru-RU" dirty="0" smtClean="0"/>
              <a:t>прочтении </a:t>
            </a:r>
            <a:r>
              <a:rPr lang="ru-RU" dirty="0" smtClean="0"/>
              <a:t>художественной литературы и </a:t>
            </a:r>
            <a:r>
              <a:rPr lang="ru-RU" dirty="0" smtClean="0"/>
              <a:t>прослушивании </a:t>
            </a:r>
            <a:r>
              <a:rPr lang="ru-RU" dirty="0" smtClean="0"/>
              <a:t>песен военных лет дети записывали на видео свои стихи и песни, которые отправлялись на конкурс.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Указом Президента РФ В.В</a:t>
            </a:r>
            <a:r>
              <a:rPr lang="ru-RU" sz="2400" dirty="0" smtClean="0"/>
              <a:t>. Путина </a:t>
            </a:r>
          </a:p>
          <a:p>
            <a:pPr algn="ctr">
              <a:buNone/>
            </a:pPr>
            <a:r>
              <a:rPr lang="ru-RU" sz="2400" dirty="0" smtClean="0"/>
              <a:t>2020 год, </a:t>
            </a:r>
            <a:r>
              <a:rPr lang="ru-RU" sz="2400" dirty="0" smtClean="0"/>
              <a:t>объявлен </a:t>
            </a:r>
            <a:r>
              <a:rPr lang="ru-RU" sz="2400" b="1" dirty="0" smtClean="0"/>
              <a:t>годом Памяти</a:t>
            </a:r>
            <a:r>
              <a:rPr lang="ru-RU" sz="2400" dirty="0" smtClean="0"/>
              <a:t>. </a:t>
            </a:r>
          </a:p>
          <a:p>
            <a:pPr algn="ctr">
              <a:buNone/>
            </a:pPr>
            <a:r>
              <a:rPr lang="ru-RU" sz="2400" dirty="0" smtClean="0"/>
              <a:t>    В мае 2020 года в нашей стране и за ее пределами, отмечается  знаменательная дата – </a:t>
            </a:r>
            <a:r>
              <a:rPr lang="ru-RU" sz="2400" b="1" dirty="0" smtClean="0"/>
              <a:t>75 лет </a:t>
            </a:r>
            <a:r>
              <a:rPr lang="ru-RU" sz="2400" b="1" dirty="0" smtClean="0"/>
              <a:t>Победы</a:t>
            </a:r>
          </a:p>
          <a:p>
            <a:pPr algn="ctr">
              <a:buNone/>
            </a:pPr>
            <a:r>
              <a:rPr lang="ru-RU" sz="2400" b="1" dirty="0" smtClean="0"/>
              <a:t>в </a:t>
            </a:r>
            <a:r>
              <a:rPr lang="ru-RU" sz="2400" b="1" dirty="0" smtClean="0"/>
              <a:t>Великой </a:t>
            </a:r>
            <a:r>
              <a:rPr lang="ru-RU" sz="2400" b="1" dirty="0" smtClean="0"/>
              <a:t>Отечественной </a:t>
            </a:r>
            <a:r>
              <a:rPr lang="ru-RU" sz="2400" b="1" dirty="0" smtClean="0"/>
              <a:t>войне. </a:t>
            </a:r>
            <a:endParaRPr lang="ru-RU" sz="2400" b="1" dirty="0" smtClean="0"/>
          </a:p>
          <a:p>
            <a:pPr algn="ctr">
              <a:buNone/>
            </a:pPr>
            <a:r>
              <a:rPr lang="ru-RU" sz="2400" dirty="0" smtClean="0"/>
              <a:t>Это </a:t>
            </a:r>
            <a:r>
              <a:rPr lang="ru-RU" sz="2400" dirty="0" smtClean="0"/>
              <a:t>одно из важнейших событий в жизни не только нашей страны, но и всего мирового сообщества.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Рисунок 4" descr="57fc45u-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149080"/>
            <a:ext cx="5112568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Поклонимся великим тем годам,</a:t>
            </a:r>
            <a:br>
              <a:rPr lang="ru-RU" dirty="0" smtClean="0"/>
            </a:br>
            <a:r>
              <a:rPr lang="ru-RU" dirty="0" smtClean="0"/>
              <a:t>Тем славным командирам и бойцам</a:t>
            </a:r>
            <a:br>
              <a:rPr lang="ru-RU" dirty="0" smtClean="0"/>
            </a:br>
            <a:r>
              <a:rPr lang="ru-RU" dirty="0" smtClean="0"/>
              <a:t>И маршалам страны, и рядовым.</a:t>
            </a:r>
            <a:br>
              <a:rPr lang="ru-RU" dirty="0" smtClean="0"/>
            </a:br>
            <a:r>
              <a:rPr lang="ru-RU" dirty="0" smtClean="0"/>
              <a:t>Поклонимся и мертвым и живым!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Den_pobe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996952"/>
            <a:ext cx="5040560" cy="3352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Как научить детей помнить защитников родины, гордиться мужеством, героизмом и стойкостью советских солдат, офицеров, тружеников тыла?  </a:t>
            </a:r>
          </a:p>
          <a:p>
            <a:pPr algn="ctr">
              <a:buNone/>
            </a:pPr>
            <a:r>
              <a:rPr lang="ru-RU" sz="2400" dirty="0" smtClean="0"/>
              <a:t>Безусловно,  детям нужно рассказывать о войне. 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Это </a:t>
            </a:r>
            <a:r>
              <a:rPr lang="ru-RU" sz="2400" dirty="0" smtClean="0"/>
              <a:t>часть нашей истории, а, значит, часть жизни наших детей, и они должны о ней знать! 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Начинать </a:t>
            </a:r>
            <a:r>
              <a:rPr lang="ru-RU" sz="2400" dirty="0" smtClean="0"/>
              <a:t>рассказывать о войне нужно не раньше 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5-летнего </a:t>
            </a:r>
            <a:r>
              <a:rPr lang="ru-RU" sz="2400" dirty="0" smtClean="0"/>
              <a:t>возраста, когда ребенок уже может рассказать о своих чувствах и переживаниях, задать открытые вопросы.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Сформировать у детей устойчивые  представления о знаменательном событии  - юбилее Победы, важнейшей дате в истории страны. </a:t>
            </a:r>
          </a:p>
          <a:p>
            <a:pPr algn="just">
              <a:buNone/>
            </a:pPr>
            <a:endParaRPr lang="ru-RU" sz="2400" dirty="0" smtClean="0"/>
          </a:p>
          <a:p>
            <a:pPr algn="just"/>
            <a:r>
              <a:rPr lang="ru-RU" sz="2400" dirty="0" smtClean="0"/>
              <a:t>Дать понятие, почему этот день так называется, кого поздравляют в этот день. В честь кого слагаются стихи и песни, открывают памятники и монументы. Познакомить с боевыми наградами, военными профессиями. </a:t>
            </a:r>
          </a:p>
          <a:p>
            <a:pPr algn="ctr">
              <a:buNone/>
            </a:pPr>
            <a:endParaRPr lang="ru-RU" sz="24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 smtClean="0"/>
              <a:t>Повышать уровень профессиональной компетентности педагогов в вопросах патриотического воспитания детей среднего возраста, посредством ознакомления с историей страны,  подвигом солдат и простых мирных жителей.</a:t>
            </a:r>
          </a:p>
          <a:p>
            <a:pPr algn="just"/>
            <a:r>
              <a:rPr lang="ru-RU" sz="2400" dirty="0" smtClean="0"/>
              <a:t>Воспитывать у детей уважительное отношение к пожилым людям: ветеранам войны, труженикам тыла, детям войны.</a:t>
            </a:r>
          </a:p>
          <a:p>
            <a:pPr algn="just"/>
            <a:r>
              <a:rPr lang="ru-RU" sz="2400" dirty="0" smtClean="0"/>
              <a:t>Дать детям начальное представление о том, что народ помнит и чтит память героев </a:t>
            </a:r>
            <a:r>
              <a:rPr lang="ru-RU" sz="2400" dirty="0" err="1" smtClean="0"/>
              <a:t>ВОв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algn="just"/>
            <a:r>
              <a:rPr lang="ru-RU" sz="2400" dirty="0" smtClean="0"/>
              <a:t> Вызвать у детей эмоциональный отклик на: музыкальные произведения, произведения художественной литературы  и живописи, посвященные Великой Отечественной войне.</a:t>
            </a:r>
          </a:p>
          <a:p>
            <a:pPr algn="just"/>
            <a:r>
              <a:rPr lang="ru-RU" sz="2400" dirty="0" smtClean="0"/>
              <a:t>Познакомить с понятиями: Великая Отечественная война,  День Победы, армия, ветераны и т.п.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Воспитывать патриотические чувства: гордость  и уважение  к подвигу советского народа.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/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/>
              <a:t>У детей сформируются знания о важном  историческом событии в истории страны.</a:t>
            </a:r>
          </a:p>
          <a:p>
            <a:pPr lvl="0" algn="just"/>
            <a:r>
              <a:rPr lang="ru-RU" dirty="0" smtClean="0"/>
              <a:t>Появится интерес к теме «Армия»: дети научатся различать рода войск и их назначение; </a:t>
            </a:r>
          </a:p>
          <a:p>
            <a:pPr lvl="0" algn="just"/>
            <a:r>
              <a:rPr lang="ru-RU" dirty="0" smtClean="0"/>
              <a:t>Узнают о наградах, их внешнем виде, названиях и др. (ордена, медали).</a:t>
            </a:r>
          </a:p>
          <a:p>
            <a:pPr lvl="0" algn="just"/>
            <a:r>
              <a:rPr lang="ru-RU" dirty="0" smtClean="0"/>
              <a:t>Познакомятся с подвигом  земляка-героя  (летчика  А.В. Оборина).</a:t>
            </a:r>
          </a:p>
          <a:p>
            <a:pPr lvl="0" algn="just"/>
            <a:r>
              <a:rPr lang="ru-RU" dirty="0" smtClean="0"/>
              <a:t>Вместе с родителями, примут участие в народных  акциях  «Свеча памяти» и «Бессмертный полк», познакомятся с целью (идеей) таких акций.</a:t>
            </a:r>
          </a:p>
          <a:p>
            <a:pPr lvl="0" algn="just"/>
            <a:r>
              <a:rPr lang="ru-RU" dirty="0" smtClean="0"/>
              <a:t>Проявят эмоциональный отклик на литературные и музыкальные  и художественные произведения посвященные войне, Победе.</a:t>
            </a:r>
          </a:p>
          <a:p>
            <a:pPr lvl="0" algn="just"/>
            <a:r>
              <a:rPr lang="ru-RU" dirty="0" smtClean="0"/>
              <a:t>Родители проявят понимание  важности патриотического воспитания детей.</a:t>
            </a:r>
          </a:p>
          <a:p>
            <a:pPr algn="ctr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pPr algn="ctr"/>
            <a:r>
              <a:rPr lang="ru-RU" b="1" dirty="0" smtClean="0"/>
              <a:t>1 этап – подготовительный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5856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dirty="0" smtClean="0"/>
              <a:t>Подбор  презентаций, музыкальных, литературных произведений стихов и прозы  о войне. Беседа  с </a:t>
            </a:r>
            <a:r>
              <a:rPr lang="ru-RU" dirty="0" smtClean="0"/>
              <a:t>родителями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«Как знакомить детей с информацией о </a:t>
            </a:r>
            <a:r>
              <a:rPr lang="ru-RU" dirty="0" smtClean="0"/>
              <a:t>войне ?»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Просмотр презентации о военных профессиях в годы </a:t>
            </a:r>
            <a:r>
              <a:rPr lang="ru-RU" b="1" dirty="0" err="1" smtClean="0"/>
              <a:t>ВОв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Рисунок 3" descr="item_4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6901397" cy="48565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Виртуальная э</a:t>
            </a:r>
            <a:r>
              <a:rPr lang="ru-RU" b="1" dirty="0" smtClean="0"/>
              <a:t>кскурсия </a:t>
            </a:r>
            <a:r>
              <a:rPr lang="ru-RU" b="1" dirty="0" smtClean="0"/>
              <a:t>к памятникам города</a:t>
            </a:r>
            <a:endParaRPr lang="ru-RU" b="1" dirty="0"/>
          </a:p>
        </p:txBody>
      </p:sp>
      <p:pic>
        <p:nvPicPr>
          <p:cNvPr id="3" name="Рисунок 2" descr="20200427_204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784753" cy="40324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138</TotalTime>
  <Words>687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Дистанционный проект в режиме самоизоляции, посвященный 75-летию Победы в Великой отечественной войне «Спасибо деду за Победу!»</vt:lpstr>
      <vt:lpstr>Актуальность</vt:lpstr>
      <vt:lpstr>Проблема</vt:lpstr>
      <vt:lpstr>Цель</vt:lpstr>
      <vt:lpstr>Задачи</vt:lpstr>
      <vt:lpstr>Ожидаемые результаты</vt:lpstr>
      <vt:lpstr>1 этап – подготовительный</vt:lpstr>
      <vt:lpstr>Просмотр презентации о военных профессиях в годы ВОв </vt:lpstr>
      <vt:lpstr>Виртуальная экскурсия к памятникам города</vt:lpstr>
      <vt:lpstr>Конструирование из конструкторов LEGO, ТИКО, деревянного и др.</vt:lpstr>
      <vt:lpstr>Чтение художественной литературы</vt:lpstr>
      <vt:lpstr>Рассматривание наград:  медалей, орденов </vt:lpstr>
      <vt:lpstr>Совместная деятельность  с родителями </vt:lpstr>
      <vt:lpstr>Акция  «Открытка для ветерана» </vt:lpstr>
      <vt:lpstr>Выпуск газеты  «Слава героям нашего города»</vt:lpstr>
      <vt:lpstr>Знакомство со своим героем</vt:lpstr>
      <vt:lpstr>Презентация PowerPoint</vt:lpstr>
      <vt:lpstr>Участие в онлайн шествии «Бессмертный полк»</vt:lpstr>
      <vt:lpstr>Результат</vt:lpstr>
      <vt:lpstr>Поклонимся великим тем годам, Тем славным командирам и бойцам И маршалам страны, и рядовым. Поклонимся и мертвым и живым! 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проект в самоизоляции, посвященный 75-летию Великой Победе «Спасибо деду за Победу!»</dc:title>
  <dc:creator>Packard</dc:creator>
  <cp:lastModifiedBy>sk</cp:lastModifiedBy>
  <cp:revision>16</cp:revision>
  <dcterms:created xsi:type="dcterms:W3CDTF">2020-05-18T01:57:36Z</dcterms:created>
  <dcterms:modified xsi:type="dcterms:W3CDTF">2020-05-21T14:23:50Z</dcterms:modified>
</cp:coreProperties>
</file>