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0" r:id="rId1"/>
  </p:sldMasterIdLst>
  <p:sldIdLst>
    <p:sldId id="256" r:id="rId2"/>
    <p:sldId id="276" r:id="rId3"/>
    <p:sldId id="259" r:id="rId4"/>
    <p:sldId id="260" r:id="rId5"/>
    <p:sldId id="261" r:id="rId6"/>
    <p:sldId id="262" r:id="rId7"/>
    <p:sldId id="263" r:id="rId8"/>
    <p:sldId id="265" r:id="rId9"/>
    <p:sldId id="275" r:id="rId10"/>
    <p:sldId id="266" r:id="rId11"/>
    <p:sldId id="264" r:id="rId12"/>
    <p:sldId id="269" r:id="rId13"/>
    <p:sldId id="268" r:id="rId14"/>
    <p:sldId id="267" r:id="rId15"/>
    <p:sldId id="274" r:id="rId16"/>
    <p:sldId id="280" r:id="rId17"/>
    <p:sldId id="271" r:id="rId18"/>
    <p:sldId id="270" r:id="rId19"/>
    <p:sldId id="272" r:id="rId20"/>
    <p:sldId id="273" r:id="rId21"/>
    <p:sldId id="277" r:id="rId22"/>
    <p:sldId id="279" r:id="rId23"/>
    <p:sldId id="278" r:id="rId24"/>
  </p:sldIdLst>
  <p:sldSz cx="12192000" cy="6858000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11E1B"/>
    <a:srgbClr val="5C2A08"/>
    <a:srgbClr val="843C0C"/>
    <a:srgbClr val="FFFFBF"/>
    <a:srgbClr val="FFFFD5"/>
    <a:srgbClr val="C5F0FF"/>
    <a:srgbClr val="560002"/>
    <a:srgbClr val="AC1A1A"/>
    <a:srgbClr val="9C302E"/>
    <a:srgbClr val="9722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91" d="100"/>
          <a:sy n="91" d="100"/>
        </p:scale>
        <p:origin x="-294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s://img-fotki.yandex.ru/get/15553/200418627.54/0_117430_99fa546d_orig.png" TargetMode="External"/><Relationship Id="rId2" Type="http://schemas.openxmlformats.org/officeDocument/2006/relationships/hyperlink" Target="http://linda6035.ucoz.ru/_si/0/s99708051.jpg" TargetMode="External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s2.pic4you.ru/allimage/y2013/06-20/24687/3557782.png" TargetMode="External"/><Relationship Id="rId4" Type="http://schemas.openxmlformats.org/officeDocument/2006/relationships/hyperlink" Target="https://img-fotki.yandex.ru/get/15518/200418627.55/0_117448_5f688367_orig.png" TargetMode="Externa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1"/>
          <p:cNvSpPr/>
          <p:nvPr userDrawn="1"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 userDrawn="1"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7" name="Picture 4" descr="https://ds04.infourok.ru/uploads/ex/11f6/000987d5-201d9e00/hello_html_4026083f.png"/>
          <p:cNvPicPr>
            <a:picLocks noChangeAspect="1" noChangeArrowheads="1"/>
          </p:cNvPicPr>
          <p:nvPr userDrawn="1"/>
        </p:nvPicPr>
        <p:blipFill rotWithShape="1">
          <a:blip r:embed="rId3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45" b="14878"/>
          <a:stretch/>
        </p:blipFill>
        <p:spPr bwMode="auto">
          <a:xfrm rot="21376280">
            <a:off x="136595" y="4945627"/>
            <a:ext cx="2036104" cy="1207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sovetclub.ru/tim/d5f8836b355f2bc81dfb0a78578c0a18.jpg"/>
          <p:cNvPicPr>
            <a:picLocks noChangeAspect="1" noChangeArrowheads="1"/>
          </p:cNvPicPr>
          <p:nvPr userDrawn="1"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0528" y="222639"/>
            <a:ext cx="1538729" cy="1288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gp191.ru/wp-content/uploads/2017/05/0_1692f1_889516ff_orig-1024x407.png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405559">
            <a:off x="861453" y="334767"/>
            <a:ext cx="4012097" cy="159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 rot="21396599">
            <a:off x="2002216" y="1533381"/>
            <a:ext cx="9144000" cy="2762355"/>
          </a:xfrm>
        </p:spPr>
        <p:txBody>
          <a:bodyPr anchor="b"/>
          <a:lstStyle>
            <a:lvl1pPr algn="ctr">
              <a:defRPr sz="6000">
                <a:latin typeface="Impact (Заголовки)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 rot="21415332">
            <a:off x="2080252" y="4549565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Impact (Основной текст)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19FE-2D75-4DB2-90F3-4928270A1784}" type="datetimeFigureOut">
              <a:rPr lang="ru-RU" smtClean="0"/>
              <a:t>29.10.2020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A9E80-EDF7-42CB-A362-03A2DA0024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4707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19FE-2D75-4DB2-90F3-4928270A1784}" type="datetimeFigureOut">
              <a:rPr lang="ru-RU" smtClean="0"/>
              <a:t>29.10.2020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A9E80-EDF7-42CB-A362-03A2DA0024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65132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19FE-2D75-4DB2-90F3-4928270A1784}" type="datetimeFigureOut">
              <a:rPr lang="ru-RU" smtClean="0"/>
              <a:t>29.10.2020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A9E80-EDF7-42CB-A362-03A2DA0024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61678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16000" y="1700213"/>
            <a:ext cx="9456738" cy="397033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  <a:tabLst>
                <a:tab pos="228600" algn="l"/>
              </a:tabLst>
              <a:defRPr/>
            </a:pPr>
            <a:r>
              <a:rPr lang="ru-RU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Мастер-класс</a:t>
            </a:r>
            <a:r>
              <a:rPr lang="ru-RU" b="1" i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Фокиной Лидии Петровны, </a:t>
            </a:r>
            <a:r>
              <a:rPr lang="ru-RU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учитель начальных классов МКОУ «СОШ ст. Евсино» </a:t>
            </a:r>
            <a:r>
              <a:rPr lang="ru-RU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Искитимского</a:t>
            </a:r>
            <a:r>
              <a:rPr lang="ru-RU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района Новосибирской области</a:t>
            </a:r>
          </a:p>
          <a:p>
            <a:pPr marL="342900" indent="-342900"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  <a:tabLst>
                <a:tab pos="228600" algn="l"/>
              </a:tabLst>
              <a:defRPr/>
            </a:pPr>
            <a:r>
              <a:rPr lang="ru-RU" u="sng" dirty="0">
                <a:solidFill>
                  <a:srgbClr val="0000FF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http://linda6035.ucoz.ru/_si/0/s99708051.jpg</a:t>
            </a:r>
            <a:r>
              <a:rPr lang="ru-RU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- логотип мастер-класса </a:t>
            </a:r>
            <a:br>
              <a:rPr lang="ru-RU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«Создание шаблонов для фона презентации </a:t>
            </a:r>
            <a:r>
              <a:rPr lang="en-US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PowerPoint</a:t>
            </a:r>
            <a:r>
              <a:rPr lang="ru-RU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</a:p>
          <a:p>
            <a:pPr marL="342900" indent="-342900"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  <a:tabLst>
                <a:tab pos="228600" algn="l"/>
              </a:tabLst>
              <a:defRPr/>
            </a:pPr>
            <a:r>
              <a:rPr lang="ru-RU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Вечный огонь </a:t>
            </a:r>
            <a:r>
              <a:rPr lang="en-US" u="sng" dirty="0">
                <a:solidFill>
                  <a:srgbClr val="0000FF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</a:t>
            </a:r>
            <a:r>
              <a:rPr lang="ru-RU" u="sng" dirty="0">
                <a:solidFill>
                  <a:srgbClr val="0000FF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://</a:t>
            </a:r>
            <a:r>
              <a:rPr lang="en-US" u="sng" dirty="0" err="1">
                <a:solidFill>
                  <a:srgbClr val="0000FF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img</a:t>
            </a:r>
            <a:r>
              <a:rPr lang="ru-RU" u="sng" dirty="0">
                <a:solidFill>
                  <a:srgbClr val="0000FF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-</a:t>
            </a:r>
            <a:r>
              <a:rPr lang="en-US" u="sng" dirty="0" err="1">
                <a:solidFill>
                  <a:srgbClr val="0000FF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fotki</a:t>
            </a:r>
            <a:r>
              <a:rPr lang="ru-RU" u="sng" dirty="0">
                <a:solidFill>
                  <a:srgbClr val="0000FF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.</a:t>
            </a:r>
            <a:r>
              <a:rPr lang="en-US" u="sng" dirty="0" err="1">
                <a:solidFill>
                  <a:srgbClr val="0000FF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yandex</a:t>
            </a:r>
            <a:r>
              <a:rPr lang="ru-RU" u="sng" dirty="0">
                <a:solidFill>
                  <a:srgbClr val="0000FF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.</a:t>
            </a:r>
            <a:r>
              <a:rPr lang="en-US" u="sng" dirty="0" err="1">
                <a:solidFill>
                  <a:srgbClr val="0000FF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ru</a:t>
            </a:r>
            <a:r>
              <a:rPr lang="ru-RU" u="sng" dirty="0">
                <a:solidFill>
                  <a:srgbClr val="0000FF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/</a:t>
            </a:r>
            <a:r>
              <a:rPr lang="en-US" u="sng" dirty="0">
                <a:solidFill>
                  <a:srgbClr val="0000FF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get</a:t>
            </a:r>
            <a:r>
              <a:rPr lang="ru-RU" u="sng" dirty="0">
                <a:solidFill>
                  <a:srgbClr val="0000FF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/15553/200418627.54/0_117430_99</a:t>
            </a:r>
            <a:r>
              <a:rPr lang="en-US" u="sng" dirty="0" err="1">
                <a:solidFill>
                  <a:srgbClr val="0000FF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fa</a:t>
            </a:r>
            <a:r>
              <a:rPr lang="ru-RU" u="sng" dirty="0">
                <a:solidFill>
                  <a:srgbClr val="0000FF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546</a:t>
            </a:r>
            <a:r>
              <a:rPr lang="en-US" u="sng" dirty="0">
                <a:solidFill>
                  <a:srgbClr val="0000FF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d</a:t>
            </a:r>
            <a:r>
              <a:rPr lang="ru-RU" u="sng" dirty="0">
                <a:solidFill>
                  <a:srgbClr val="0000FF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_</a:t>
            </a:r>
            <a:r>
              <a:rPr lang="en-US" u="sng" dirty="0" err="1">
                <a:solidFill>
                  <a:srgbClr val="0000FF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orig</a:t>
            </a:r>
            <a:r>
              <a:rPr lang="ru-RU" u="sng" dirty="0">
                <a:solidFill>
                  <a:srgbClr val="0000FF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.</a:t>
            </a:r>
            <a:r>
              <a:rPr lang="en-US" u="sng" dirty="0" err="1">
                <a:solidFill>
                  <a:srgbClr val="0000FF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png</a:t>
            </a:r>
            <a:endParaRPr lang="ru-RU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  <a:tabLst>
                <a:tab pos="228600" algn="l"/>
                <a:tab pos="457200" algn="l"/>
              </a:tabLst>
              <a:defRPr/>
            </a:pPr>
            <a:r>
              <a:rPr lang="ru-RU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Орден Великой Отечественной войны на георгиевской ленте </a:t>
            </a:r>
            <a:r>
              <a:rPr lang="en-US" u="sng" dirty="0">
                <a:solidFill>
                  <a:srgbClr val="0000FF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</a:t>
            </a:r>
            <a:r>
              <a:rPr lang="ru-RU" u="sng" dirty="0">
                <a:solidFill>
                  <a:srgbClr val="0000FF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://</a:t>
            </a:r>
            <a:r>
              <a:rPr lang="en-US" u="sng" dirty="0" err="1">
                <a:solidFill>
                  <a:srgbClr val="0000FF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img</a:t>
            </a:r>
            <a:r>
              <a:rPr lang="ru-RU" u="sng" dirty="0">
                <a:solidFill>
                  <a:srgbClr val="0000FF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-</a:t>
            </a:r>
            <a:r>
              <a:rPr lang="en-US" u="sng" dirty="0" err="1">
                <a:solidFill>
                  <a:srgbClr val="0000FF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fotki</a:t>
            </a:r>
            <a:r>
              <a:rPr lang="ru-RU" u="sng" dirty="0">
                <a:solidFill>
                  <a:srgbClr val="0000FF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.</a:t>
            </a:r>
            <a:r>
              <a:rPr lang="en-US" u="sng" dirty="0" err="1">
                <a:solidFill>
                  <a:srgbClr val="0000FF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yandex</a:t>
            </a:r>
            <a:r>
              <a:rPr lang="ru-RU" u="sng" dirty="0">
                <a:solidFill>
                  <a:srgbClr val="0000FF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.</a:t>
            </a:r>
            <a:r>
              <a:rPr lang="en-US" u="sng" dirty="0" err="1">
                <a:solidFill>
                  <a:srgbClr val="0000FF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ru</a:t>
            </a:r>
            <a:r>
              <a:rPr lang="ru-RU" u="sng" dirty="0">
                <a:solidFill>
                  <a:srgbClr val="0000FF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/</a:t>
            </a:r>
            <a:r>
              <a:rPr lang="en-US" u="sng" dirty="0">
                <a:solidFill>
                  <a:srgbClr val="0000FF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get</a:t>
            </a:r>
            <a:r>
              <a:rPr lang="ru-RU" u="sng" dirty="0">
                <a:solidFill>
                  <a:srgbClr val="0000FF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/15518/200418627.55/0_117448_5</a:t>
            </a:r>
            <a:r>
              <a:rPr lang="en-US" u="sng" dirty="0">
                <a:solidFill>
                  <a:srgbClr val="0000FF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f</a:t>
            </a:r>
            <a:r>
              <a:rPr lang="ru-RU" u="sng" dirty="0">
                <a:solidFill>
                  <a:srgbClr val="0000FF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688367_</a:t>
            </a:r>
            <a:r>
              <a:rPr lang="en-US" u="sng" dirty="0" err="1">
                <a:solidFill>
                  <a:srgbClr val="0000FF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orig</a:t>
            </a:r>
            <a:r>
              <a:rPr lang="ru-RU" u="sng" dirty="0">
                <a:solidFill>
                  <a:srgbClr val="0000FF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.</a:t>
            </a:r>
            <a:r>
              <a:rPr lang="en-US" u="sng" dirty="0" err="1">
                <a:solidFill>
                  <a:srgbClr val="0000FF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png</a:t>
            </a:r>
            <a:endParaRPr lang="ru-RU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+mn-lt"/>
                <a:ea typeface="Calibri" panose="020F0502020204030204" pitchFamily="34" charset="0"/>
              </a:rPr>
              <a:t>Гвоздики с георгиевской лентой </a:t>
            </a:r>
            <a:r>
              <a:rPr lang="en-US" u="sng" dirty="0">
                <a:solidFill>
                  <a:srgbClr val="0000FF"/>
                </a:solidFill>
                <a:latin typeface="+mn-lt"/>
                <a:ea typeface="Calibri" panose="020F0502020204030204" pitchFamily="34" charset="0"/>
                <a:hlinkClick r:id="rId5"/>
              </a:rPr>
              <a:t>http</a:t>
            </a:r>
            <a:r>
              <a:rPr lang="ru-RU" u="sng" dirty="0">
                <a:solidFill>
                  <a:srgbClr val="0000FF"/>
                </a:solidFill>
                <a:latin typeface="+mn-lt"/>
                <a:ea typeface="Calibri" panose="020F0502020204030204" pitchFamily="34" charset="0"/>
                <a:hlinkClick r:id="rId5"/>
              </a:rPr>
              <a:t>://</a:t>
            </a:r>
            <a:r>
              <a:rPr lang="en-US" u="sng" dirty="0">
                <a:solidFill>
                  <a:srgbClr val="0000FF"/>
                </a:solidFill>
                <a:latin typeface="+mn-lt"/>
                <a:ea typeface="Calibri" panose="020F0502020204030204" pitchFamily="34" charset="0"/>
                <a:hlinkClick r:id="rId5"/>
              </a:rPr>
              <a:t>s</a:t>
            </a:r>
            <a:r>
              <a:rPr lang="ru-RU" u="sng" dirty="0">
                <a:solidFill>
                  <a:srgbClr val="0000FF"/>
                </a:solidFill>
                <a:latin typeface="+mn-lt"/>
                <a:ea typeface="Calibri" panose="020F0502020204030204" pitchFamily="34" charset="0"/>
                <a:hlinkClick r:id="rId5"/>
              </a:rPr>
              <a:t>2.</a:t>
            </a:r>
            <a:r>
              <a:rPr lang="en-US" u="sng" dirty="0">
                <a:solidFill>
                  <a:srgbClr val="0000FF"/>
                </a:solidFill>
                <a:latin typeface="+mn-lt"/>
                <a:ea typeface="Calibri" panose="020F0502020204030204" pitchFamily="34" charset="0"/>
                <a:hlinkClick r:id="rId5"/>
              </a:rPr>
              <a:t>pic</a:t>
            </a:r>
            <a:r>
              <a:rPr lang="ru-RU" u="sng" dirty="0">
                <a:solidFill>
                  <a:srgbClr val="0000FF"/>
                </a:solidFill>
                <a:latin typeface="+mn-lt"/>
                <a:ea typeface="Calibri" panose="020F0502020204030204" pitchFamily="34" charset="0"/>
                <a:hlinkClick r:id="rId5"/>
              </a:rPr>
              <a:t>4</a:t>
            </a:r>
            <a:r>
              <a:rPr lang="en-US" u="sng" dirty="0">
                <a:solidFill>
                  <a:srgbClr val="0000FF"/>
                </a:solidFill>
                <a:latin typeface="+mn-lt"/>
                <a:ea typeface="Calibri" panose="020F0502020204030204" pitchFamily="34" charset="0"/>
                <a:hlinkClick r:id="rId5"/>
              </a:rPr>
              <a:t>you</a:t>
            </a:r>
            <a:r>
              <a:rPr lang="ru-RU" u="sng" dirty="0">
                <a:solidFill>
                  <a:srgbClr val="0000FF"/>
                </a:solidFill>
                <a:latin typeface="+mn-lt"/>
                <a:ea typeface="Calibri" panose="020F0502020204030204" pitchFamily="34" charset="0"/>
                <a:hlinkClick r:id="rId5"/>
              </a:rPr>
              <a:t>.</a:t>
            </a:r>
            <a:r>
              <a:rPr lang="en-US" u="sng" dirty="0" err="1">
                <a:solidFill>
                  <a:srgbClr val="0000FF"/>
                </a:solidFill>
                <a:latin typeface="+mn-lt"/>
                <a:ea typeface="Calibri" panose="020F0502020204030204" pitchFamily="34" charset="0"/>
                <a:hlinkClick r:id="rId5"/>
              </a:rPr>
              <a:t>ru</a:t>
            </a:r>
            <a:r>
              <a:rPr lang="ru-RU" u="sng" dirty="0">
                <a:solidFill>
                  <a:srgbClr val="0000FF"/>
                </a:solidFill>
                <a:latin typeface="+mn-lt"/>
                <a:ea typeface="Calibri" panose="020F0502020204030204" pitchFamily="34" charset="0"/>
                <a:hlinkClick r:id="rId5"/>
              </a:rPr>
              <a:t>/</a:t>
            </a:r>
            <a:r>
              <a:rPr lang="en-US" u="sng" dirty="0" err="1">
                <a:solidFill>
                  <a:srgbClr val="0000FF"/>
                </a:solidFill>
                <a:latin typeface="+mn-lt"/>
                <a:ea typeface="Calibri" panose="020F0502020204030204" pitchFamily="34" charset="0"/>
                <a:hlinkClick r:id="rId5"/>
              </a:rPr>
              <a:t>allimage</a:t>
            </a:r>
            <a:r>
              <a:rPr lang="ru-RU" u="sng" dirty="0">
                <a:solidFill>
                  <a:srgbClr val="0000FF"/>
                </a:solidFill>
                <a:latin typeface="+mn-lt"/>
                <a:ea typeface="Calibri" panose="020F0502020204030204" pitchFamily="34" charset="0"/>
                <a:hlinkClick r:id="rId5"/>
              </a:rPr>
              <a:t>/</a:t>
            </a:r>
            <a:r>
              <a:rPr lang="en-US" u="sng" dirty="0">
                <a:solidFill>
                  <a:srgbClr val="0000FF"/>
                </a:solidFill>
                <a:latin typeface="+mn-lt"/>
                <a:ea typeface="Calibri" panose="020F0502020204030204" pitchFamily="34" charset="0"/>
                <a:hlinkClick r:id="rId5"/>
              </a:rPr>
              <a:t>y</a:t>
            </a:r>
            <a:r>
              <a:rPr lang="ru-RU" u="sng" dirty="0">
                <a:solidFill>
                  <a:srgbClr val="0000FF"/>
                </a:solidFill>
                <a:latin typeface="+mn-lt"/>
                <a:ea typeface="Calibri" panose="020F0502020204030204" pitchFamily="34" charset="0"/>
                <a:hlinkClick r:id="rId5"/>
              </a:rPr>
              <a:t>2013/06-20/24687/3557782.</a:t>
            </a:r>
            <a:r>
              <a:rPr lang="en-US" u="sng" dirty="0" err="1">
                <a:solidFill>
                  <a:srgbClr val="0000FF"/>
                </a:solidFill>
                <a:latin typeface="+mn-lt"/>
                <a:ea typeface="Calibri" panose="020F0502020204030204" pitchFamily="34" charset="0"/>
                <a:hlinkClick r:id="rId5"/>
              </a:rPr>
              <a:t>png</a:t>
            </a:r>
            <a:endParaRPr lang="ru-RU" dirty="0">
              <a:latin typeface="+mn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1374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 descr="https://ds04.infourok.ru/uploads/ex/11f6/000987d5-201d9e00/hello_html_4026083f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45" b="14878"/>
          <a:stretch/>
        </p:blipFill>
        <p:spPr bwMode="auto">
          <a:xfrm>
            <a:off x="10036925" y="5516096"/>
            <a:ext cx="1545475" cy="916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sovetclub.ru/tim/d5f8836b355f2bc81dfb0a78578c0a18.jpg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600" y="185738"/>
            <a:ext cx="1398104" cy="1170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gp191.ru/wp-content/uploads/2017/05/0_1692f1_889516ff_orig-1024x407.png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376" y="5594763"/>
            <a:ext cx="1909720" cy="759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Impact (Заголовки)"/>
              </a:defRPr>
            </a:lvl1pPr>
            <a:lvl2pPr>
              <a:defRPr>
                <a:latin typeface="Impact (Заголовки)"/>
              </a:defRPr>
            </a:lvl2pPr>
            <a:lvl3pPr>
              <a:defRPr>
                <a:latin typeface="Impact (Заголовки)"/>
              </a:defRPr>
            </a:lvl3pPr>
            <a:lvl4pPr>
              <a:defRPr>
                <a:latin typeface="Impact (Заголовки)"/>
              </a:defRPr>
            </a:lvl4pPr>
            <a:lvl5pPr>
              <a:defRPr>
                <a:latin typeface="Impact (Заголовки)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Impact (Заголовки)"/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19FE-2D75-4DB2-90F3-4928270A1784}" type="datetimeFigureOut">
              <a:rPr lang="ru-RU" smtClean="0"/>
              <a:t>29.10.2020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A9E80-EDF7-42CB-A362-03A2DA0024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7599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19FE-2D75-4DB2-90F3-4928270A1784}" type="datetimeFigureOut">
              <a:rPr lang="ru-RU" smtClean="0"/>
              <a:t>29.10.2020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A9E80-EDF7-42CB-A362-03A2DA0024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46568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19FE-2D75-4DB2-90F3-4928270A1784}" type="datetimeFigureOut">
              <a:rPr lang="ru-RU" smtClean="0"/>
              <a:t>29.10.2020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A9E80-EDF7-42CB-A362-03A2DA0024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46291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19FE-2D75-4DB2-90F3-4928270A1784}" type="datetimeFigureOut">
              <a:rPr lang="ru-RU" smtClean="0"/>
              <a:t>29.10.2020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A9E80-EDF7-42CB-A362-03A2DA0024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5770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19FE-2D75-4DB2-90F3-4928270A1784}" type="datetimeFigureOut">
              <a:rPr lang="ru-RU" smtClean="0"/>
              <a:t>29.10.2020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A9E80-EDF7-42CB-A362-03A2DA0024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9091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19FE-2D75-4DB2-90F3-4928270A1784}" type="datetimeFigureOut">
              <a:rPr lang="ru-RU" smtClean="0"/>
              <a:t>29.10.2020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A9E80-EDF7-42CB-A362-03A2DA0024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3773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19FE-2D75-4DB2-90F3-4928270A1784}" type="datetimeFigureOut">
              <a:rPr lang="ru-RU" smtClean="0"/>
              <a:t>29.10.2020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A9E80-EDF7-42CB-A362-03A2DA0024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01026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19FE-2D75-4DB2-90F3-4928270A1784}" type="datetimeFigureOut">
              <a:rPr lang="ru-RU" smtClean="0"/>
              <a:t>29.10.2020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A9E80-EDF7-42CB-A362-03A2DA0024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76775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0"/>
          <p:cNvSpPr/>
          <p:nvPr userDrawn="1"/>
        </p:nvSpPr>
        <p:spPr>
          <a:xfrm>
            <a:off x="1" y="0"/>
            <a:ext cx="11979952" cy="6644081"/>
          </a:xfrm>
          <a:prstGeom prst="rect">
            <a:avLst/>
          </a:prstGeom>
          <a:solidFill>
            <a:schemeClr val="lt1">
              <a:alpha val="90000"/>
            </a:schemeClr>
          </a:solidFill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2"/>
          <p:cNvSpPr/>
          <p:nvPr userDrawn="1"/>
        </p:nvSpPr>
        <p:spPr>
          <a:xfrm>
            <a:off x="1" y="5600215"/>
            <a:ext cx="11706512" cy="780581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9E19FE-2D75-4DB2-90F3-4928270A1784}" type="datetimeFigureOut">
              <a:rPr lang="ru-RU" smtClean="0"/>
              <a:t>29.10.2020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5A9E80-EDF7-42CB-A362-03A2DA00240C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11219935" y="6657945"/>
            <a:ext cx="972065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b="0" dirty="0" smtClean="0">
                <a:solidFill>
                  <a:schemeClr val="bg1">
                    <a:lumMod val="50000"/>
                  </a:schemeClr>
                </a:solidFill>
                <a:latin typeface="AGReverance" pitchFamily="2" charset="0"/>
              </a:rPr>
              <a:t>© </a:t>
            </a:r>
            <a:r>
              <a:rPr lang="ru-RU" sz="600" b="0" dirty="0" smtClean="0">
                <a:solidFill>
                  <a:schemeClr val="bg1">
                    <a:lumMod val="50000"/>
                  </a:schemeClr>
                </a:solidFill>
                <a:latin typeface="AGReverance" pitchFamily="2" charset="0"/>
              </a:rPr>
              <a:t>Полшкова</a:t>
            </a:r>
            <a:r>
              <a:rPr lang="ru-RU" sz="700" b="0" dirty="0" smtClean="0">
                <a:solidFill>
                  <a:schemeClr val="bg1">
                    <a:lumMod val="50000"/>
                  </a:schemeClr>
                </a:solidFill>
                <a:latin typeface="AGReverance" pitchFamily="2" charset="0"/>
              </a:rPr>
              <a:t> В.В., 2018</a:t>
            </a:r>
          </a:p>
        </p:txBody>
      </p:sp>
    </p:spTree>
    <p:extLst>
      <p:ext uri="{BB962C8B-B14F-4D97-AF65-F5344CB8AC3E}">
        <p14:creationId xmlns:p14="http://schemas.microsoft.com/office/powerpoint/2010/main" val="4222394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>
          <a:solidFill>
            <a:schemeClr val="tx1"/>
          </a:solidFill>
          <a:latin typeface="Impact (Заголовки)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Impact (Основной текст)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Impact (Основной текст)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Impact (Основной текст)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Impact (Основной текст)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Impact (Основной текст)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jpeg"/><Relationship Id="rId4" Type="http://schemas.openxmlformats.org/officeDocument/2006/relationships/image" Target="../media/image3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sz="8000" dirty="0" smtClean="0">
                <a:solidFill>
                  <a:srgbClr val="911E1B"/>
                </a:solidFill>
                <a:latin typeface="Impact" panose="020B0806030902050204" pitchFamily="34" charset="0"/>
                <a:cs typeface="Adobe Naskh Medium" panose="01010101010101010101" pitchFamily="50" charset="-78"/>
              </a:rPr>
              <a:t>Мини-музей</a:t>
            </a:r>
            <a:br>
              <a:rPr lang="ru-RU" sz="8000" dirty="0" smtClean="0">
                <a:solidFill>
                  <a:srgbClr val="911E1B"/>
                </a:solidFill>
                <a:latin typeface="Impact" panose="020B0806030902050204" pitchFamily="34" charset="0"/>
                <a:cs typeface="Adobe Naskh Medium" panose="01010101010101010101" pitchFamily="50" charset="-78"/>
              </a:rPr>
            </a:br>
            <a:r>
              <a:rPr lang="ru-RU" sz="8000" dirty="0" smtClean="0">
                <a:solidFill>
                  <a:srgbClr val="911E1B"/>
                </a:solidFill>
                <a:latin typeface="Impact" panose="020B0806030902050204" pitchFamily="34" charset="0"/>
                <a:cs typeface="Adobe Naskh Medium" panose="01010101010101010101" pitchFamily="50" charset="-78"/>
              </a:rPr>
              <a:t>«Во имя ПОБЕДЫ!»</a:t>
            </a:r>
            <a:br>
              <a:rPr lang="ru-RU" sz="8000" dirty="0" smtClean="0">
                <a:solidFill>
                  <a:srgbClr val="911E1B"/>
                </a:solidFill>
                <a:latin typeface="Impact" panose="020B0806030902050204" pitchFamily="34" charset="0"/>
                <a:cs typeface="Adobe Naskh Medium" panose="01010101010101010101" pitchFamily="50" charset="-78"/>
              </a:rPr>
            </a:br>
            <a:endParaRPr lang="ru-RU" sz="8000" dirty="0" smtClean="0">
              <a:solidFill>
                <a:srgbClr val="911E1B"/>
              </a:solidFill>
              <a:latin typeface="Impact" panose="020B0806030902050204" pitchFamily="34" charset="0"/>
              <a:cs typeface="Adobe Naskh Medium" panose="01010101010101010101" pitchFamily="50" charset="-78"/>
            </a:endParaRPr>
          </a:p>
        </p:txBody>
      </p:sp>
      <p:sp>
        <p:nvSpPr>
          <p:cNvPr id="4099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sz="2400" dirty="0" smtClean="0">
                <a:solidFill>
                  <a:srgbClr val="5C2A08"/>
                </a:solidFill>
              </a:rPr>
              <a:t>АВТОР: </a:t>
            </a:r>
            <a:r>
              <a:rPr lang="ru-RU" dirty="0" smtClean="0">
                <a:solidFill>
                  <a:srgbClr val="5C2A08"/>
                </a:solidFill>
              </a:rPr>
              <a:t>воспитатель первой квалификационной категории </a:t>
            </a:r>
          </a:p>
          <a:p>
            <a:r>
              <a:rPr lang="ru-RU" sz="2400" dirty="0" smtClean="0">
                <a:solidFill>
                  <a:srgbClr val="5C2A08"/>
                </a:solidFill>
              </a:rPr>
              <a:t>Валентина Владимировна Пьянкова</a:t>
            </a:r>
            <a:endParaRPr lang="ru-RU" sz="2400" dirty="0">
              <a:solidFill>
                <a:srgbClr val="5C2A08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78" y="2165131"/>
            <a:ext cx="4991224" cy="3741683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7256" y="238771"/>
            <a:ext cx="3381968" cy="4509292"/>
          </a:xfrm>
        </p:spPr>
      </p:pic>
      <p:pic>
        <p:nvPicPr>
          <p:cNvPr id="1026" name="Picture 2" descr="E:\Documents and Settings\Наталья Андреевна\Рабочий стол\отчёты75 -е победы\75 лет победы октябрь 2019\IMG-20190904-WA000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740" y="693243"/>
            <a:ext cx="3618516" cy="4824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165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dirty="0" smtClean="0"/>
              <a:t>Подбор книг для мини- </a:t>
            </a:r>
            <a:r>
              <a:rPr lang="ru-RU" sz="4400" smtClean="0"/>
              <a:t>музея </a:t>
            </a:r>
            <a:br>
              <a:rPr lang="ru-RU" sz="4400" smtClean="0"/>
            </a:br>
            <a:r>
              <a:rPr lang="ru-RU" sz="4400" smtClean="0"/>
              <a:t>по </a:t>
            </a:r>
            <a:r>
              <a:rPr lang="ru-RU" sz="4400" dirty="0" smtClean="0"/>
              <a:t>теме </a:t>
            </a:r>
            <a:r>
              <a:rPr lang="ru-RU" sz="4400" dirty="0" err="1" smtClean="0"/>
              <a:t>ВОв</a:t>
            </a:r>
            <a:endParaRPr lang="ru-RU" sz="44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297" y="2036516"/>
            <a:ext cx="5244478" cy="3933359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2828864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400" dirty="0" smtClean="0"/>
              <a:t>Дядя Кати, специально для нашего мини-</a:t>
            </a:r>
            <a:r>
              <a:rPr lang="ru-RU" sz="4400" dirty="0" err="1" smtClean="0"/>
              <a:t>музя</a:t>
            </a:r>
            <a:r>
              <a:rPr lang="ru-RU" sz="4400" dirty="0" smtClean="0"/>
              <a:t> принёс самодельный корабль «МКЛ»</a:t>
            </a:r>
            <a:endParaRPr lang="ru-RU" sz="44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21" y="1794094"/>
            <a:ext cx="2449735" cy="4351338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7843" y="1812980"/>
            <a:ext cx="2449735" cy="4351338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234" y="1936531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058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283" y="2984935"/>
            <a:ext cx="4435366" cy="33265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4" y="2995448"/>
            <a:ext cx="4421350" cy="331601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786" y="199697"/>
            <a:ext cx="4277709" cy="320828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656084" y="3407980"/>
            <a:ext cx="285881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/>
              <a:t>«Наши солдаты – моряки, были отважными и никого </a:t>
            </a:r>
          </a:p>
          <a:p>
            <a:pPr algn="ctr"/>
            <a:r>
              <a:rPr lang="ru-RU" b="1" i="1" dirty="0"/>
              <a:t>н</a:t>
            </a:r>
            <a:r>
              <a:rPr lang="ru-RU" b="1" i="1" dirty="0" smtClean="0"/>
              <a:t>е боялись!»</a:t>
            </a:r>
          </a:p>
          <a:p>
            <a:pPr algn="ctr"/>
            <a:r>
              <a:rPr lang="ru-RU" b="1" i="1" dirty="0" smtClean="0"/>
              <a:t>Катя К. 5 лет</a:t>
            </a:r>
            <a:endParaRPr lang="ru-RU" b="1" i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8883" y="987182"/>
            <a:ext cx="28272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i="1" dirty="0" smtClean="0">
                <a:solidFill>
                  <a:prstClr val="black"/>
                </a:solidFill>
              </a:rPr>
              <a:t>«Было </a:t>
            </a:r>
            <a:r>
              <a:rPr lang="ru-RU" b="1" i="1" dirty="0">
                <a:solidFill>
                  <a:prstClr val="black"/>
                </a:solidFill>
              </a:rPr>
              <a:t>так интересно разглядывать,</a:t>
            </a:r>
          </a:p>
          <a:p>
            <a:pPr lvl="0" algn="ctr"/>
            <a:r>
              <a:rPr lang="ru-RU" b="1" i="1" dirty="0">
                <a:solidFill>
                  <a:prstClr val="black"/>
                </a:solidFill>
              </a:rPr>
              <a:t>что там внутри…»</a:t>
            </a:r>
          </a:p>
          <a:p>
            <a:pPr lvl="0" algn="ctr"/>
            <a:r>
              <a:rPr lang="ru-RU" b="1" i="1" dirty="0">
                <a:solidFill>
                  <a:prstClr val="black"/>
                </a:solidFill>
              </a:rPr>
              <a:t>Миша. К , 5 лет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628992" y="483476"/>
            <a:ext cx="271166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/>
              <a:t>«Мы,  с мальчишками,</a:t>
            </a:r>
          </a:p>
          <a:p>
            <a:pPr algn="ctr"/>
            <a:r>
              <a:rPr lang="ru-RU" b="1" i="1" dirty="0"/>
              <a:t>представляли, как </a:t>
            </a:r>
            <a:r>
              <a:rPr lang="ru-RU" b="1" i="1" dirty="0" smtClean="0"/>
              <a:t>на этом корабле сражаемся</a:t>
            </a:r>
            <a:r>
              <a:rPr lang="ru-RU" b="1" i="1" dirty="0"/>
              <a:t>,</a:t>
            </a:r>
          </a:p>
          <a:p>
            <a:pPr algn="ctr"/>
            <a:r>
              <a:rPr lang="ru-RU" b="1" i="1" dirty="0"/>
              <a:t>бьём врагов!» </a:t>
            </a:r>
          </a:p>
          <a:p>
            <a:pPr algn="ctr"/>
            <a:r>
              <a:rPr lang="ru-RU" b="1" i="1" dirty="0"/>
              <a:t>Макар . А. 5 лет</a:t>
            </a:r>
          </a:p>
        </p:txBody>
      </p:sp>
    </p:spTree>
    <p:extLst>
      <p:ext uri="{BB962C8B-B14F-4D97-AF65-F5344CB8AC3E}">
        <p14:creationId xmlns:p14="http://schemas.microsoft.com/office/powerpoint/2010/main" val="4251179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800" dirty="0" smtClean="0"/>
              <a:t>Гость группы - бабушка Ксюши. Посетила нашу группу с интересным рассказом о своём дедушке – герое </a:t>
            </a:r>
            <a:r>
              <a:rPr lang="ru-RU" sz="2800" dirty="0" err="1" smtClean="0"/>
              <a:t>ВОв</a:t>
            </a:r>
            <a:r>
              <a:rPr lang="ru-RU" sz="2800" dirty="0" smtClean="0"/>
              <a:t>. И пополнила коллекцию военной техники в нашем мини-музее подарив группе броневик.</a:t>
            </a:r>
            <a:endParaRPr lang="ru-RU" sz="28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813" y="1816685"/>
            <a:ext cx="2449735" cy="435133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918" y="1816685"/>
            <a:ext cx="2449735" cy="4351338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413" y="1904474"/>
            <a:ext cx="2401184" cy="426509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940" y="5833269"/>
            <a:ext cx="1265315" cy="898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629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 smtClean="0"/>
              <a:t>Для нашего мини-музея были созданы различные дидактические игры и пособия.</a:t>
            </a:r>
            <a:endParaRPr lang="ru-RU" sz="4000" dirty="0"/>
          </a:p>
        </p:txBody>
      </p:sp>
      <p:pic>
        <p:nvPicPr>
          <p:cNvPr id="3" name="Рисунок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899556" y="1401847"/>
            <a:ext cx="2541327" cy="3484939"/>
          </a:xfrm>
          <a:prstGeom prst="rect">
            <a:avLst/>
          </a:prstGeom>
        </p:spPr>
      </p:pic>
      <p:pic>
        <p:nvPicPr>
          <p:cNvPr id="5122" name="Picture 2" descr="E:\Documents and Settings\Наталья Андреевна\Рабочий стол\отчёты75 -е победы\фото\s3FHi1f0P6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910" y="1714398"/>
            <a:ext cx="2711669" cy="3615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E:\Documents and Settings\Наталья Андреевна\Рабочий стол\отчёты75 -е победы\ВОВ беседы с ребенком\20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9221" y="1608351"/>
            <a:ext cx="2843221" cy="3741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4546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Documents and Settings\Наталья Андреевна\Рабочий стол\отчёты75 -е победы\75-летие\IMG_40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417" y="336331"/>
            <a:ext cx="3588439" cy="4784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E:\Documents and Settings\Наталья Андреевна\Рабочий стол\отчёты75 -е победы\75-летие\IMG_40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2737" y="336331"/>
            <a:ext cx="3791359" cy="2843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E:\Documents and Settings\Наталья Андреевна\Рабочий стол\отчёты75 -е победы\фото сентябрь 75 лет\yh8RtzRVom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262" y="3347050"/>
            <a:ext cx="3839893" cy="2879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1478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000" dirty="0" smtClean="0"/>
              <a:t>Ребята из других групп, тоже любят приходить в наш мини-музей и знакомится с историей Великой Отечественной войны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00" y="1552356"/>
            <a:ext cx="2058827" cy="435133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3407" y="1570346"/>
            <a:ext cx="2058827" cy="4351338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919" y="2220635"/>
            <a:ext cx="5792760" cy="2740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468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Тематическая экскурсия к комплексу «ПОБЕДА»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374" y="1840324"/>
            <a:ext cx="2007763" cy="356935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665" y="2154622"/>
            <a:ext cx="5089003" cy="2862564"/>
          </a:xfrm>
        </p:spPr>
      </p:pic>
    </p:spTree>
    <p:extLst>
      <p:ext uri="{BB962C8B-B14F-4D97-AF65-F5344CB8AC3E}">
        <p14:creationId xmlns:p14="http://schemas.microsoft.com/office/powerpoint/2010/main" val="3273303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000" dirty="0" smtClean="0"/>
              <a:t>Дополнительно, к мини - музею, у нас в группе проходили выставки картин и рисунков на тему </a:t>
            </a:r>
            <a:r>
              <a:rPr lang="ru-RU" sz="4000" dirty="0" err="1" smtClean="0"/>
              <a:t>ВОв</a:t>
            </a:r>
            <a:r>
              <a:rPr lang="ru-RU" sz="4000" dirty="0" smtClean="0"/>
              <a:t>.</a:t>
            </a:r>
            <a:endParaRPr lang="ru-RU" sz="4000" dirty="0"/>
          </a:p>
        </p:txBody>
      </p:sp>
      <p:pic>
        <p:nvPicPr>
          <p:cNvPr id="2050" name="Picture 2" descr="E:\Documents and Settings\Наталья Андреевна\Рабочий стол\отчёты75 -е победы\75 лет победы октябрь 2019\IMG-20191003-WA00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94" y="1646949"/>
            <a:ext cx="2125737" cy="2834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Documents and Settings\Наталья Андреевна\Рабочий стол\отчёты75 -е победы\75 лет победы октябрь 2019\IMG-20191003-WA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870" y="3020848"/>
            <a:ext cx="1923393" cy="2564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Documents and Settings\Наталья Андреевна\Рабочий стол\отчёты75 -е победы\2019 год\P508037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146" y="1754697"/>
            <a:ext cx="3398040" cy="2548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7861" y="2947276"/>
            <a:ext cx="3867067" cy="2404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088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4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88275" y="1671146"/>
            <a:ext cx="1052085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Организация </a:t>
            </a:r>
            <a:r>
              <a:rPr lang="ru-RU" b="1" i="1" dirty="0"/>
              <a:t>мини-музея  </a:t>
            </a:r>
            <a:r>
              <a:rPr lang="ru-RU" b="1" i="1" dirty="0" smtClean="0"/>
              <a:t>«ВО имя ПОБЕДЫ!»</a:t>
            </a:r>
            <a:r>
              <a:rPr lang="ru-RU" dirty="0" smtClean="0"/>
              <a:t>  </a:t>
            </a:r>
            <a:r>
              <a:rPr lang="ru-RU" dirty="0"/>
              <a:t>заключается: в создании развивающей образовательной среды как средства формирования разносторонне развитой личности воспитанника; в воспитании гражданско-патриотических чувств, гражданской позиции; в уточнении и пополнении представлений о Родине, людях, совершивших бессмертный подвиг во имя будущего. </a:t>
            </a:r>
            <a:r>
              <a:rPr lang="ru-RU" smtClean="0"/>
              <a:t>При участии</a:t>
            </a:r>
            <a:r>
              <a:rPr lang="ru-RU" smtClean="0"/>
              <a:t> </a:t>
            </a:r>
            <a:r>
              <a:rPr lang="ru-RU" dirty="0"/>
              <a:t>педагогов, дошкольников и их родителей мини-музей  </a:t>
            </a:r>
            <a:r>
              <a:rPr lang="ru-RU" dirty="0" smtClean="0"/>
              <a:t>«ВО имя ПОБЕДЫ!» </a:t>
            </a:r>
            <a:r>
              <a:rPr lang="ru-RU" dirty="0"/>
              <a:t>пополняется разнообразным материалом. </a:t>
            </a:r>
            <a:r>
              <a:rPr lang="ru-RU" dirty="0" smtClean="0"/>
              <a:t>А началось всё с самых обыкновенных книг…книг Льва Кассиля. Которые  предлагались к прочтению детям в режимных моментах и НОД. Ребят настолько заинтересовала данная тема, что после услышанного рассказа они вступали в бурное обсуждение, и просили нарисовать главный объект  сюжета , либо слепить, либо склеить. Так и стали накапливаться  экспонаты в мини - музей.</a:t>
            </a:r>
            <a:endParaRPr lang="ru-RU" dirty="0"/>
          </a:p>
        </p:txBody>
      </p:sp>
      <p:sp>
        <p:nvSpPr>
          <p:cNvPr id="4" name="AutoShape 2" descr="https://prezentacii.info/wp-content/uploads/2015/11/KCkBjcOP8b3sOKyB/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99" name="Picture 3" descr="E:\Documents and Settings\Наталья Андреевна\Рабочий стол\отчёты75 -е победы\фото\e8cc17a3d0d9e504697b1f5ce72c8a8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9407" y="4323840"/>
            <a:ext cx="1587227" cy="207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9608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000" dirty="0" smtClean="0"/>
              <a:t>Совместные поделки детей и родителей к празднованию    75-ю ПОБЕДЫ в </a:t>
            </a:r>
            <a:r>
              <a:rPr lang="ru-RU" sz="4000" dirty="0" err="1" smtClean="0"/>
              <a:t>ВОв</a:t>
            </a:r>
            <a:endParaRPr lang="ru-RU" sz="4000" dirty="0"/>
          </a:p>
        </p:txBody>
      </p:sp>
      <p:pic>
        <p:nvPicPr>
          <p:cNvPr id="4" name="Объект 3" descr="F:\P2200524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0925" y="2102958"/>
            <a:ext cx="3615558" cy="2805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E:\Documents and Settings\Наталья Андреевна\Рабочий стол\отчёты75 -е победы\2019 год\RAQ-zGjv64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000" y="1975945"/>
            <a:ext cx="2676195" cy="3568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https://sun9-25.userapi.com/c206720/v206720126/18afbf/Y4FEIJUriec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80726" y="2175641"/>
            <a:ext cx="3935796" cy="2849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46058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just"/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/>
              <a:t/>
            </a:r>
            <a:br>
              <a:rPr lang="ru-RU" sz="2000" b="1" dirty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/>
              <a:t/>
            </a:r>
            <a:br>
              <a:rPr lang="ru-RU" sz="2000" b="1" dirty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/>
              <a:t/>
            </a:r>
            <a:br>
              <a:rPr lang="ru-RU" sz="2000" b="1" dirty="0"/>
            </a:br>
            <a:r>
              <a:rPr lang="ru-RU" sz="2000" b="1" dirty="0" smtClean="0"/>
              <a:t>16 </a:t>
            </a:r>
            <a:r>
              <a:rPr lang="ru-RU" sz="2000" b="1" dirty="0"/>
              <a:t>января в детском саду прошло интересное мероприятие посвящённое 75 </a:t>
            </a:r>
            <a:r>
              <a:rPr lang="ru-RU" sz="2000" b="1" dirty="0" err="1"/>
              <a:t>летию</a:t>
            </a:r>
            <a:r>
              <a:rPr lang="ru-RU" sz="2000" b="1" dirty="0"/>
              <a:t> Победы, которое организовал и провёл тренер-преподаватель по русским боевым искусствам </a:t>
            </a:r>
            <a:r>
              <a:rPr lang="ru-RU" sz="2000" b="1" dirty="0" err="1"/>
              <a:t>Ендальцев</a:t>
            </a:r>
            <a:r>
              <a:rPr lang="ru-RU" sz="2000" b="1" dirty="0"/>
              <a:t> С.Н</a:t>
            </a:r>
            <a:r>
              <a:rPr lang="ru-RU" sz="2000" b="1" dirty="0" smtClean="0"/>
              <a:t>. Он </a:t>
            </a:r>
            <a:r>
              <a:rPr lang="ru-RU" sz="2000" b="1" dirty="0"/>
              <a:t>продемонстрировал и рассказал детям </a:t>
            </a:r>
            <a:r>
              <a:rPr lang="ru-RU" sz="2000" b="1" dirty="0" smtClean="0"/>
              <a:t>об </a:t>
            </a:r>
            <a:r>
              <a:rPr lang="ru-RU" sz="2000" b="1" dirty="0"/>
              <a:t>оружии военных </a:t>
            </a:r>
            <a:r>
              <a:rPr lang="ru-RU" sz="2000" b="1" dirty="0" smtClean="0"/>
              <a:t>времён, </a:t>
            </a:r>
            <a:r>
              <a:rPr lang="ru-RU" sz="2000" b="1" dirty="0"/>
              <a:t>которые он сделал своими руками, а также </a:t>
            </a:r>
            <a:r>
              <a:rPr lang="ru-RU" sz="2000" b="1" dirty="0" smtClean="0"/>
              <a:t>познакомил ребят </a:t>
            </a:r>
            <a:r>
              <a:rPr lang="ru-RU" sz="2000" b="1" dirty="0"/>
              <a:t>с современными видами оружия. Дети от этого мероприятия были в восторге</a:t>
            </a:r>
            <a:r>
              <a:rPr lang="ru-RU" sz="2000" b="1" dirty="0" smtClean="0"/>
              <a:t>.</a:t>
            </a:r>
            <a:br>
              <a:rPr lang="ru-RU" sz="2000" b="1" dirty="0" smtClean="0"/>
            </a:br>
            <a:r>
              <a:rPr lang="ru-RU" sz="2000" b="1" dirty="0"/>
              <a:t/>
            </a:r>
            <a:br>
              <a:rPr lang="ru-RU" sz="2000" b="1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Рисунок 3" descr="K:\DCIM\100OLYMP\P116010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1848" y="1692164"/>
            <a:ext cx="4252474" cy="2535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Объект 4" descr="K:\DCIM\100OLYMP\P1160103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77959" y="1692164"/>
            <a:ext cx="4256049" cy="2438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K:\DCIM\100OLYMP\P116010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50981" y="3563006"/>
            <a:ext cx="3699640" cy="2680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42276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P_20200116_09_35_08_Pro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49" y="969579"/>
            <a:ext cx="4819650" cy="2695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WP_20200116_09_27_59_Pro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599" y="988629"/>
            <a:ext cx="4772025" cy="267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WP_20200116_09_51_39_Pro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399" y="2181882"/>
            <a:ext cx="1981200" cy="3524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4463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Весь год мы трудились над созданием мини-музея «ВО имя ПОБЕДЫ!» Очень надеемся, что не зря!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5006" y="3741683"/>
            <a:ext cx="2523826" cy="179238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816772" cy="1877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844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>
              <a:solidFill>
                <a:srgbClr val="911E1B"/>
              </a:solidFill>
              <a:latin typeface="Impact" panose="020B080603090205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290" y="554419"/>
            <a:ext cx="3362458" cy="4850344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66" y="554419"/>
            <a:ext cx="6579475" cy="49346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400" dirty="0" smtClean="0"/>
              <a:t>Экспонаты мини-музея: сумочка медсестры, тематические альбомы, коллекция военной техники. </a:t>
            </a:r>
            <a:endParaRPr lang="ru-RU" sz="44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239126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400" dirty="0" smtClean="0"/>
              <a:t>Коллекция тематических открыток «Города – герои», раскраски на тему </a:t>
            </a:r>
            <a:r>
              <a:rPr lang="ru-RU" sz="4400" dirty="0" err="1" smtClean="0"/>
              <a:t>ВОв</a:t>
            </a:r>
            <a:r>
              <a:rPr lang="ru-RU" sz="4400" dirty="0" smtClean="0"/>
              <a:t>. </a:t>
            </a:r>
            <a:endParaRPr lang="ru-RU" sz="44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3821131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dirty="0" smtClean="0"/>
              <a:t>Макет для сюжетно-ролевой игры </a:t>
            </a:r>
            <a:br>
              <a:rPr lang="ru-RU" sz="4400" dirty="0" smtClean="0"/>
            </a:br>
            <a:r>
              <a:rPr lang="ru-RU" sz="4400" dirty="0" smtClean="0"/>
              <a:t>«За жизнь на земле»</a:t>
            </a:r>
            <a:endParaRPr lang="ru-RU" sz="44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4222951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000" dirty="0" smtClean="0"/>
              <a:t>Книжки-самоделки изготовленные родителями совместно с детьми для конкурса «Читаем детям о войне»</a:t>
            </a:r>
            <a:endParaRPr lang="ru-RU" sz="40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863025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97" y="912566"/>
            <a:ext cx="5181600" cy="388620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838994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630331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K:\DCIM\100OLYMP\P116008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030645">
            <a:off x="651641" y="1313791"/>
            <a:ext cx="4097359" cy="3023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K:\DCIM\100OLYMP\P116008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00032" y="1828109"/>
            <a:ext cx="3356906" cy="2731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K:\DCIM\100OLYMP\P113005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35310" y="336375"/>
            <a:ext cx="3394842" cy="2489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K:\DCIM\100OLYMP\P116007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35310" y="3069021"/>
            <a:ext cx="3394841" cy="227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89232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пециальное оформление">
  <a:themeElements>
    <a:clrScheme name="Оранжевый и красный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Презентация8" id="{358A7A5D-9623-449D-9656-0A511B2B2F4F}" vid="{7BD0E5EF-12B2-45CD-9D2F-F4A8AB7F3D4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 презентации «9 мая» 10</Template>
  <TotalTime>487</TotalTime>
  <Words>353</Words>
  <Application>Microsoft Office PowerPoint</Application>
  <PresentationFormat>Произвольный</PresentationFormat>
  <Paragraphs>28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Специальное оформление</vt:lpstr>
      <vt:lpstr>Мини-музей «Во имя ПОБЕДЫ!» </vt:lpstr>
      <vt:lpstr>Презентация PowerPoint</vt:lpstr>
      <vt:lpstr>Презентация PowerPoint</vt:lpstr>
      <vt:lpstr>Экспонаты мини-музея: сумочка медсестры, тематические альбомы, коллекция военной техники. </vt:lpstr>
      <vt:lpstr>Коллекция тематических открыток «Города – герои», раскраски на тему ВОв. </vt:lpstr>
      <vt:lpstr>Макет для сюжетно-ролевой игры  «За жизнь на земле»</vt:lpstr>
      <vt:lpstr>Книжки-самоделки изготовленные родителями совместно с детьми для конкурса «Читаем детям о войне»</vt:lpstr>
      <vt:lpstr>Презентация PowerPoint</vt:lpstr>
      <vt:lpstr>Презентация PowerPoint</vt:lpstr>
      <vt:lpstr>Презентация PowerPoint</vt:lpstr>
      <vt:lpstr>Подбор книг для мини- музея  по теме ВОв</vt:lpstr>
      <vt:lpstr>Дядя Кати, специально для нашего мини-музя принёс самодельный корабль «МКЛ»</vt:lpstr>
      <vt:lpstr>Презентация PowerPoint</vt:lpstr>
      <vt:lpstr>Гость группы - бабушка Ксюши. Посетила нашу группу с интересным рассказом о своём дедушке – герое ВОв. И пополнила коллекцию военной техники в нашем мини-музее подарив группе броневик.</vt:lpstr>
      <vt:lpstr>Для нашего мини-музея были созданы различные дидактические игры и пособия.</vt:lpstr>
      <vt:lpstr>Презентация PowerPoint</vt:lpstr>
      <vt:lpstr>Ребята из других групп, тоже любят приходить в наш мини-музей и знакомится с историей Великой Отечественной войны.</vt:lpstr>
      <vt:lpstr>Тематическая экскурсия к комплексу «ПОБЕДА»</vt:lpstr>
      <vt:lpstr>Дополнительно, к мини - музею, у нас в группе проходили выставки картин и рисунков на тему ВОв.</vt:lpstr>
      <vt:lpstr>Совместные поделки детей и родителей к празднованию    75-ю ПОБЕДЫ в ВОв</vt:lpstr>
      <vt:lpstr>      16 января в детском саду прошло интересное мероприятие посвящённое 75 летию Победы, которое организовал и провёл тренер-преподаватель по русским боевым искусствам Ендальцев С.Н. Он продемонстрировал и рассказал детям об оружии военных времён, которые он сделал своими руками, а также познакомил ребят с современными видами оружия. Дети от этого мероприятия были в восторге.   </vt:lpstr>
      <vt:lpstr>Презентация PowerPoint</vt:lpstr>
      <vt:lpstr>      Весь год мы трудились над созданием мини-музея «ВО имя ПОБЕДЫ!» Очень надеемся, что не зря!</vt:lpstr>
    </vt:vector>
  </TitlesOfParts>
  <Company>МАОУ ДО ЦРТДиЮ Каменского района Пензенской области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День Победы</dc:title>
  <dc:subject>9 мая - День Победы</dc:subject>
  <dc:creator>Viktoriya Polshkova</dc:creator>
  <cp:keywords>9 мая;День Победы</cp:keywords>
  <cp:lastModifiedBy>RePack by Diakov</cp:lastModifiedBy>
  <cp:revision>46</cp:revision>
  <dcterms:created xsi:type="dcterms:W3CDTF">2018-04-26T02:30:42Z</dcterms:created>
  <dcterms:modified xsi:type="dcterms:W3CDTF">2020-10-29T05:30:05Z</dcterms:modified>
  <cp:contentStatus/>
</cp:coreProperties>
</file>