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4" r:id="rId4"/>
    <p:sldId id="260" r:id="rId5"/>
    <p:sldId id="261" r:id="rId6"/>
    <p:sldId id="262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90" d="100"/>
          <a:sy n="90" d="100"/>
        </p:scale>
        <p:origin x="-132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816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650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600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190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63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806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238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53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62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49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058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77A83-67C1-4EA3-B21D-C77F38D8987C}" type="datetimeFigureOut">
              <a:rPr lang="ru-RU" smtClean="0"/>
              <a:pPr/>
              <a:t>01.02.2022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4C2CE-A559-4E15-932C-BC68D939F2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29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i?id=016d970b8fe900dbb3b1dce20376fd95-5503256-images-thumbs&amp;n=13&amp;exp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10" b="99597" l="0" r="100000">
                        <a14:foregroundMark x1="49375" y1="21774" x2="31458" y2="95565"/>
                        <a14:foregroundMark x1="38542" y1="25000" x2="44167" y2="92339"/>
                        <a14:foregroundMark x1="45833" y1="47177" x2="54583" y2="24194"/>
                        <a14:foregroundMark x1="61042" y1="11290" x2="63750" y2="95565"/>
                        <a14:foregroundMark x1="65625" y1="50806" x2="66875" y2="94758"/>
                        <a14:foregroundMark x1="61250" y1="61694" x2="62500" y2="74194"/>
                        <a14:foregroundMark x1="55833" y1="60887" x2="53542" y2="64919"/>
                        <a14:foregroundMark x1="13542" y1="14113" x2="13542" y2="23790"/>
                        <a14:foregroundMark x1="19375" y1="43952" x2="27500" y2="43548"/>
                        <a14:foregroundMark x1="28958" y1="39113" x2="28958" y2="39113"/>
                        <a14:foregroundMark x1="6250" y1="45565" x2="6250" y2="45565"/>
                        <a14:foregroundMark x1="7292" y1="50806" x2="7292" y2="50806"/>
                        <a14:foregroundMark x1="10625" y1="79032" x2="10625" y2="79032"/>
                        <a14:foregroundMark x1="13958" y1="70565" x2="13958" y2="70565"/>
                        <a14:foregroundMark x1="15000" y1="75806" x2="15000" y2="75806"/>
                        <a14:foregroundMark x1="15625" y1="69355" x2="15625" y2="69355"/>
                        <a14:foregroundMark x1="79583" y1="22581" x2="89375" y2="68952"/>
                        <a14:foregroundMark x1="94583" y1="16129" x2="94583" y2="16129"/>
                        <a14:foregroundMark x1="89792" y1="13306" x2="89792" y2="13306"/>
                        <a14:foregroundMark x1="91250" y1="70968" x2="91250" y2="70968"/>
                        <a14:foregroundMark x1="91042" y1="77016" x2="91042" y2="77016"/>
                        <a14:foregroundMark x1="91667" y1="86694" x2="91667" y2="86694"/>
                        <a14:foregroundMark x1="93333" y1="89919" x2="93333" y2="89919"/>
                        <a14:foregroundMark x1="92083" y1="84274" x2="92083" y2="84274"/>
                        <a14:foregroundMark x1="92083" y1="96371" x2="92083" y2="96371"/>
                        <a14:foregroundMark x1="84583" y1="89516" x2="84583" y2="89516"/>
                        <a14:foregroundMark x1="85417" y1="81048" x2="85417" y2="81048"/>
                        <a14:foregroundMark x1="72292" y1="34274" x2="72292" y2="34274"/>
                        <a14:foregroundMark x1="34375" y1="53629" x2="34375" y2="53629"/>
                        <a14:foregroundMark x1="21458" y1="52823" x2="21458" y2="52823"/>
                        <a14:foregroundMark x1="34167" y1="33468" x2="34167" y2="33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2924943"/>
            <a:ext cx="5631724" cy="290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88640"/>
            <a:ext cx="734481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центр развития ребёнка – детский сад № 16 г. Нытва</a:t>
            </a:r>
          </a:p>
          <a:p>
            <a:pPr algn="ctr" fontAlgn="base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 fontAlgn="base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 fontAlgn="base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 fontAlgn="base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ctr" fontAlgn="base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всероссийский конкурс</a:t>
            </a:r>
          </a:p>
          <a:p>
            <a:pPr algn="ctr" fontAlgn="base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«Снежный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городок </a:t>
            </a:r>
            <a:r>
              <a:rPr lang="ru-RU" sz="3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Эколят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»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35488" y="5934670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Подготовила: старший воспитатель 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МБДОУ ЦРР – детский сад № 16 г. Нытва</a:t>
            </a:r>
          </a:p>
          <a:p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Анфёрова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Юлия Анатольевна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26459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3" y="5229200"/>
            <a:ext cx="74684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Если ливни всю неделю,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 канавки станем делать,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https://sun9-12.userapi.com/impg/lcPxDROLn7QrFlK-jm5DmQVM_p_ROOF3ZRFRXw/zEMVkaXHP5k.jpg?size=1280x960&amp;quality=95&amp;sign=8905fc9c92ac8150e3dbdfa00a64afb4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416490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un9-3.userapi.com/impg/Qt1BHlLYsz2DwyF4yhj_yc8x7_58zhCdbv1iZQ/O1e6miskSMs.jpg?size=1280x960&amp;quality=95&amp;sign=c4f63552bdfaf71185f3730736aa1671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" y="676061"/>
            <a:ext cx="4708348" cy="3531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1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9025" y="847603"/>
            <a:ext cx="7468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Чтобы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лишняя вода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Добежала до пруда.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https://sun9-8.userapi.com/impg/4lBLsJRF71i7WmAghddlW3sdGkY8nuTVlO69lA/2_O5cQV7P3Y.jpg?size=810x1080&amp;quality=95&amp;sign=553067249a8dca360d3ddaafc36715f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160989"/>
            <a:ext cx="3421045" cy="4561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sun9-83.userapi.com/impg/2vLZJ7uioWljGZ9oAhOyzxtutgJcw_cxa27MDQ/G7yhyaiiVPQ.jpg?size=1280x960&amp;quality=95&amp;sign=1955550f17eba73f9be0cb0bd055ac38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48881"/>
            <a:ext cx="4988506" cy="3741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03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7984" y="1324658"/>
            <a:ext cx="41044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 шалуном мы в лес пойдём и грибочки там найдём, </a:t>
            </a:r>
          </a:p>
          <a:p>
            <a:pPr algn="ctr"/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https://sun9-55.userapi.com/impg/J19GgUdvGZSugfHS3yp2n7w86B4L71mzi7uP3g/Fp5I7qHzwz0.jpg?size=810x1080&amp;quality=96&amp;sign=b02b4ded8639bc5dcc004cf6eb89f529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32937"/>
            <a:ext cx="3823593" cy="50981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https://sun9-3.userapi.com/impg/lHcKnRR3oBv2jMV4BUJQope6KYZcPo-sJJrUXg/UpVNOa7CCt8.jpg?size=1280x960&amp;quality=96&amp;sign=6083d35ffcf5ca5e485d2620ccac8d8b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77415"/>
            <a:ext cx="4688904" cy="3516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49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248692" y="980728"/>
            <a:ext cx="41044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Встретим зайца и лягушку 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https://sun9-70.userapi.com/impg/Z4DnM802q-KvEQGFXZfS2VuqsWK6KKXXhLehkw/x-3TePO4m2k.jpg?size=810x1080&amp;quality=96&amp;sign=7a63ee66918019e7cd6490f517aff71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89" y="160338"/>
            <a:ext cx="3871103" cy="5161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sun9-88.userapi.com/impg/Ai9qvFhBHd4-1uI1cvjIB-MhCSZsOASKniDoJA/1TqnmarXth0.jpg?size=810x1080&amp;quality=96&amp;sign=9721d263cb56e0f5ac3dd81485ee20ee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132856"/>
            <a:ext cx="3419872" cy="45598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9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847604"/>
            <a:ext cx="5112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неведому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зверушку…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4" descr="https://sun9-87.userapi.com/impg/vhc1EUInzvFSISn2Cs8k2stzlI2bH5qD2ySkag/GH_Vg2K9-I0.jpg?size=810x1080&amp;quality=95&amp;sign=b40bb79f56e440bd37ae6d3231f4fbe9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18"/>
          <a:stretch/>
        </p:blipFill>
        <p:spPr bwMode="auto">
          <a:xfrm>
            <a:off x="95037" y="1988840"/>
            <a:ext cx="4480277" cy="3744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un9-69.userapi.com/impg/fB1NNP568L-i86yMRRZVY_E5SglGOiSUDQkNgw/wi8Cclqhs20.jpg?size=810x1080&amp;quality=95&amp;sign=daffb6a788e0bc299f85213cce5b0900&amp;type=albu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6" b="23912"/>
          <a:stretch/>
        </p:blipFill>
        <p:spPr bwMode="auto">
          <a:xfrm>
            <a:off x="4716016" y="2001625"/>
            <a:ext cx="4156626" cy="3778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07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929180" y="1988840"/>
            <a:ext cx="41044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 малышек за порог убежал румяный бок, укатился в лес дружок…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Кто же это ?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Колобок!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 descr="https://sun9-88.userapi.com/impg/qxOurzFiaXcYo7Tg6UXRvJJCp4v1F0pPAu3Jxg/P4O62dhJq2k.jpg?size=810x1080&amp;quality=95&amp;sign=62ada55e6597eaaaaae52ca4bfc05cad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99"/>
          <a:stretch/>
        </p:blipFill>
        <p:spPr bwMode="auto">
          <a:xfrm>
            <a:off x="324930" y="1109213"/>
            <a:ext cx="4604250" cy="51322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91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60032" y="1628800"/>
            <a:ext cx="38884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Ну и в этом же лесу дети встретили лису.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колобка она не съест!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 пусть идёт голодной в лес!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sun9-32.userapi.com/impg/IxOjMTW_rNE2iX6Ay2u-Zne9k2GPoJ-gpnsQcA/qbBkedIm0Vs.jpg?size=810x1080&amp;quality=95&amp;sign=1c974d6533128319cda7ac1308bb7b48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6"/>
          <a:stretch/>
        </p:blipFill>
        <p:spPr bwMode="auto">
          <a:xfrm>
            <a:off x="464959" y="1268760"/>
            <a:ext cx="4212468" cy="45929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00671" y="676061"/>
            <a:ext cx="439248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Для чего зима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на свете —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знают точно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только дети: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для </a:t>
            </a: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играния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,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для гуляния,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для катания,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хохотания</a:t>
            </a: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,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для снежков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кидания,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с гор крутых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летания,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на снегу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/>
            </a:r>
            <a:b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</a:b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</a:rPr>
              <a:t>валяния!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sun9-87.userapi.com/impg/yWLC_HSE-PPzqeDEhS6CteHd3TVmzVxQlhfb4A/F6m-ckoTgbo.jpg?size=1280x960&amp;quality=95&amp;sign=a50594faa0fa4b00084e08a039bc5811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73"/>
          <a:stretch/>
        </p:blipFill>
        <p:spPr bwMode="auto">
          <a:xfrm>
            <a:off x="307975" y="112099"/>
            <a:ext cx="4012158" cy="20710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s://sun9-3.userapi.com/impg/Qt1BHlLYsz2DwyF4yhj_yc8x7_58zhCdbv1iZQ/O1e6miskSMs.jpg?size=1280x960&amp;quality=95&amp;sign=c4f63552bdfaf71185f3730736aa1671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063825"/>
            <a:ext cx="2989199" cy="2241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s://sun9-32.userapi.com/impg/IxOjMTW_rNE2iX6Ay2u-Zne9k2GPoJ-gpnsQcA/qbBkedIm0Vs.jpg?size=810x1080&amp;quality=95&amp;sign=1c974d6533128319cda7ac1308bb7b48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141" y="4208106"/>
            <a:ext cx="1917644" cy="25568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https://sun9-37.userapi.com/impg/_1COqchHqiwspCwz9ShnSX4T_bztJUFEugFNjg/AJxc__UEghM.jpg?size=810x1080&amp;quality=95&amp;sign=81c2788dd96433340a0ae0b4b0b28398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8" y="4255856"/>
            <a:ext cx="1951608" cy="2602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24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404665"/>
            <a:ext cx="774086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Были рады мы гостям,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Приходите снова к нам,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 нашим сказочным друзьям!</a:t>
            </a:r>
          </a:p>
          <a:p>
            <a:pPr algn="ctr"/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https://avatars.mds.yandex.net/i?id=016d970b8fe900dbb3b1dce20376fd95-5503256-images-thumbs&amp;n=13&amp;exp=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10" b="99597" l="0" r="100000">
                        <a14:foregroundMark x1="49375" y1="21774" x2="31458" y2="95565"/>
                        <a14:foregroundMark x1="38542" y1="25000" x2="44167" y2="92339"/>
                        <a14:foregroundMark x1="45833" y1="47177" x2="54583" y2="24194"/>
                        <a14:foregroundMark x1="61042" y1="11290" x2="63750" y2="95565"/>
                        <a14:foregroundMark x1="65625" y1="50806" x2="66875" y2="94758"/>
                        <a14:foregroundMark x1="61250" y1="61694" x2="62500" y2="74194"/>
                        <a14:foregroundMark x1="55833" y1="60887" x2="53542" y2="64919"/>
                        <a14:foregroundMark x1="13542" y1="14113" x2="13542" y2="23790"/>
                        <a14:foregroundMark x1="19375" y1="43952" x2="27500" y2="43548"/>
                        <a14:foregroundMark x1="28958" y1="39113" x2="28958" y2="39113"/>
                        <a14:foregroundMark x1="6250" y1="45565" x2="6250" y2="45565"/>
                        <a14:foregroundMark x1="7292" y1="50806" x2="7292" y2="50806"/>
                        <a14:foregroundMark x1="10625" y1="79032" x2="10625" y2="79032"/>
                        <a14:foregroundMark x1="13958" y1="70565" x2="13958" y2="70565"/>
                        <a14:foregroundMark x1="15000" y1="75806" x2="15000" y2="75806"/>
                        <a14:foregroundMark x1="15625" y1="69355" x2="15625" y2="69355"/>
                        <a14:foregroundMark x1="79583" y1="22581" x2="89375" y2="68952"/>
                        <a14:foregroundMark x1="94583" y1="16129" x2="94583" y2="16129"/>
                        <a14:foregroundMark x1="89792" y1="13306" x2="89792" y2="13306"/>
                        <a14:foregroundMark x1="91250" y1="70968" x2="91250" y2="70968"/>
                        <a14:foregroundMark x1="91042" y1="77016" x2="91042" y2="77016"/>
                        <a14:foregroundMark x1="91667" y1="86694" x2="91667" y2="86694"/>
                        <a14:foregroundMark x1="93333" y1="89919" x2="93333" y2="89919"/>
                        <a14:foregroundMark x1="92083" y1="84274" x2="92083" y2="84274"/>
                        <a14:foregroundMark x1="92083" y1="96371" x2="92083" y2="96371"/>
                        <a14:foregroundMark x1="84583" y1="89516" x2="84583" y2="89516"/>
                        <a14:foregroundMark x1="85417" y1="81048" x2="85417" y2="81048"/>
                        <a14:foregroundMark x1="72292" y1="34274" x2="72292" y2="34274"/>
                        <a14:foregroundMark x1="34375" y1="53629" x2="34375" y2="53629"/>
                        <a14:foregroundMark x1="21458" y1="52823" x2="21458" y2="52823"/>
                        <a14:foregroundMark x1="34167" y1="33468" x2="34167" y2="33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200" y="2664907"/>
            <a:ext cx="6328575" cy="326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24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3568" y="980728"/>
            <a:ext cx="82089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Участники конкурса: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Воспитанники, родители и педагоги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Мбдоу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црр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– детский сад № 16 г. Нытва</a:t>
            </a:r>
          </a:p>
          <a:p>
            <a:pPr algn="ctr" fontAlgn="base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Юридический Адрес: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617001 Пермский край город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нытва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проспект </a:t>
            </a: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ленина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28а</a:t>
            </a:r>
          </a:p>
          <a:p>
            <a:pPr fontAlgn="base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fontAlgn="base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Возрастная категория: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Эколята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 - дошколята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primdou2.ru/wp-content/uploads/2020/12/545e62acafc2d257eaa5b1336cf9ace6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24128" y="3284984"/>
            <a:ext cx="2292573" cy="337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67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764704"/>
            <a:ext cx="820891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  <a:cs typeface="Times New Roman" panose="02020603050405020304" pitchFamily="18" charset="0"/>
              </a:rPr>
              <a:t>Педагоги:</a:t>
            </a:r>
          </a:p>
          <a:p>
            <a:pPr fontAlgn="base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Мальшакова Галина Павловна,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Бармина Мария Юрьевна,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Лукина Людмила Александровна,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Гладких Лариса Андреевна,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Ширинкина Валентина Ивановна,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Плюснина </a:t>
            </a:r>
            <a:r>
              <a:rPr lang="ru-RU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льга Сергеевна,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  <a:cs typeface="Times New Roman" panose="02020603050405020304" pitchFamily="18" charset="0"/>
              </a:rPr>
              <a:t>Анфёрова Юлия Анатольевна, старший воспитатель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42900" indent="-342900" fontAlgn="base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primdou2.ru/wp-content/uploads/2020/12/545e62acafc2d257eaa5b1336cf9ace6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88447" y="3393554"/>
            <a:ext cx="2292573" cy="337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1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sun9-3.userapi.com/impg/bu0uCc9kSofaYrlD3APa-lZveYxdqwY206Jc0A/DmuYQ6PvdEk.jpg?size=810x1080&amp;quality=95&amp;sign=778cfe137632b91e3744dadb7896fe6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501613"/>
            <a:ext cx="2872216" cy="3829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53.userapi.com/impg/XBBRc9HFSowynS1hOadFuqPftWCEOy1s58gB8w/kWh8BFYmgHU.jpg?size=810x1080&amp;quality=96&amp;sign=dd8f7936d10b404facffea905e143f60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78" y="2126039"/>
            <a:ext cx="2949792" cy="39330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27792" y="545533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Ёлочка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334" y="6069399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Шалун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332656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Приходите в гости к нам,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 нашим сказочным друзьям!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" name="Picture 4" descr="https://sun9-7.userapi.com/impg/UTj4KdyBlpmD1VSx-fVQ4slKZdiN8aZKapUfSQ/b3q8ABX1cVI.jpg?size=497x1080&amp;quality=95&amp;sign=a075522780e1aa3d302e5ed14e1e5783&amp;type=albu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9"/>
          <a:stretch/>
        </p:blipFill>
        <p:spPr bwMode="auto">
          <a:xfrm>
            <a:off x="6442930" y="1714021"/>
            <a:ext cx="2291657" cy="44376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328618" y="6091537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Умничка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5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53825" y="6021288"/>
            <a:ext cx="2738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Ёлочка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2512" y="691510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 пойдёмте в огород,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Посмотрим, что у ёлочки  растет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6" name="Picture 2" descr="https://sun9-82.userapi.com/impg/MQOeKDlC_RhSIfC7xC7vqvXSPRfa2ZorxNu4pg/fW7f8u9sfLA.jpg?size=810x1080&amp;quality=95&amp;sign=04a05d77985ddd5f1a9ad7a4acaa3ee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63961"/>
            <a:ext cx="2995775" cy="39943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18.userapi.com/impg/2xRsijOanmz3bZiSHiApUbvH44FqEtvDviOMJw/jtepQ565Mvg.jpg?size=1280x949&amp;quality=95&amp;sign=81aa53992f18d71f7ba9459bd519131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32" y="1915485"/>
            <a:ext cx="5518325" cy="4091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8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5157192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Сколько овощей вокруг!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Вот тыковка растет и лук!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2" name="Picture 4" descr="https://sun9-79.userapi.com/impg/3rF62mhmGUqYMKn5gKS1XGONRQ-PTI6ZJaE99A/94QsfGJ9y3U.jpg?size=1280x960&amp;quality=95&amp;sign=1c0b849863188ec38417b0437b5f3c5d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450" y="1324657"/>
            <a:ext cx="4326145" cy="3244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https://sun9-37.userapi.com/impg/_1COqchHqiwspCwz9ShnSX4T_bztJUFEugFNjg/AJxc__UEghM.jpg?size=810x1080&amp;quality=95&amp;sign=81c2788dd96433340a0ae0b4b0b28398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92" y="171992"/>
            <a:ext cx="3485619" cy="46474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09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3" y="4797152"/>
            <a:ext cx="74684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 тропы морковка, носик прячет ловко!</a:t>
            </a:r>
          </a:p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очень низко, у самой земли,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Маргаритки расцвели.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0" name="Picture 2" descr="https://sun9-46.userapi.com/impg/DJByX6ozN5Si9AYTLmGqhEGef_KOfvud5neZnA/dvm8ubSYhWs.jpg?size=1280x960&amp;quality=95&amp;sign=515164b928185174696ac7f323edaaa0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0" b="16250"/>
          <a:stretch/>
        </p:blipFill>
        <p:spPr bwMode="auto">
          <a:xfrm>
            <a:off x="307975" y="404664"/>
            <a:ext cx="4860842" cy="25351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s://sun9-87.userapi.com/impg/1GGmHoYSrF76BGYlNIBVzkAhrOcD49IfBpkVqQ/Ebu-NfShQSk.jpg?size=1280x960&amp;quality=95&amp;sign=fb498be16a74d13c5184574b8e4065d7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402"/>
          <a:stretch/>
        </p:blipFill>
        <p:spPr bwMode="auto">
          <a:xfrm>
            <a:off x="4067944" y="2102100"/>
            <a:ext cx="4680520" cy="26537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61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8267" y="5157191"/>
            <a:ext cx="74684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Чтоб собрать весь урожай,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Нужен будет инвентарь.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s://sun9-48.userapi.com/impg/xAm3sUSFDN5UN3U8Wt47bUzBjBd2eoAziiotzw/9vS8ITppGFk.jpg?size=1280x960&amp;quality=95&amp;sign=097512d7f8edd83f88818aa912889cc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06642"/>
            <a:ext cx="6600733" cy="4950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1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et-sad73.ru/uploads/posts/2021-04/1618387490_risunok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74" y="27464"/>
            <a:ext cx="1551926" cy="129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3" y="4797152"/>
            <a:ext cx="74684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Если засуха, то в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моде,</a:t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Шланг и лейки в огороде.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Поливаем всё подряд,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/>
            </a:r>
            <a:b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</a:b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anose="02020603050405020304" pitchFamily="18" charset="0"/>
              </a:rPr>
              <a:t>Каждый овощ влаге рад.</a:t>
            </a:r>
          </a:p>
        </p:txBody>
      </p:sp>
      <p:sp>
        <p:nvSpPr>
          <p:cNvPr id="4" name="AutoShape 6" descr="https://sun9-37.userapi.com/impg/_1COqchHqiwspCwz9ShnSX4T_bztJUFEugFNjg/AJxc__UEghM.jpg?size=810x1080&amp;quality=95&amp;sign=81c2788dd96433340a0ae0b4b0b28398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https://sun9-18.userapi.com/impg/P59J_YWSmlXZC6aa4O7bEvpW9b5D2aueZmcJng/Q6E2LiZYfK4.jpg?size=810x1080&amp;quality=95&amp;sign=dd2af2b330694bdc0cd53498820d1c8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04664"/>
            <a:ext cx="3294366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un9-87.userapi.com/impg/yWLC_HSE-PPzqeDEhS6CteHd3TVmzVxQlhfb4A/F6m-ckoTgbo.jpg?size=1280x960&amp;quality=95&amp;sign=a50594faa0fa4b00084e08a039bc5811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394774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53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270</Words>
  <Application>Microsoft Office PowerPoint</Application>
  <PresentationFormat>Экран (4:3)</PresentationFormat>
  <Paragraphs>61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Microsoft</cp:lastModifiedBy>
  <cp:revision>19</cp:revision>
  <dcterms:created xsi:type="dcterms:W3CDTF">2022-02-01T06:04:59Z</dcterms:created>
  <dcterms:modified xsi:type="dcterms:W3CDTF">2022-02-01T09:42:16Z</dcterms:modified>
</cp:coreProperties>
</file>