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1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5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0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3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0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3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2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77A83-67C1-4EA3-B21D-C77F38D8987C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C2CE-A559-4E15-932C-BC68D939F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016d970b8fe900dbb3b1dce20376fd95-5503256-images-thumbs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0" b="99597" l="0" r="100000">
                        <a14:foregroundMark x1="49375" y1="21774" x2="31458" y2="95565"/>
                        <a14:foregroundMark x1="38542" y1="25000" x2="44167" y2="92339"/>
                        <a14:foregroundMark x1="45833" y1="47177" x2="54583" y2="24194"/>
                        <a14:foregroundMark x1="61042" y1="11290" x2="63750" y2="95565"/>
                        <a14:foregroundMark x1="65625" y1="50806" x2="66875" y2="94758"/>
                        <a14:foregroundMark x1="61250" y1="61694" x2="62500" y2="74194"/>
                        <a14:foregroundMark x1="55833" y1="60887" x2="53542" y2="64919"/>
                        <a14:foregroundMark x1="13542" y1="14113" x2="13542" y2="23790"/>
                        <a14:foregroundMark x1="19375" y1="43952" x2="27500" y2="43548"/>
                        <a14:foregroundMark x1="28958" y1="39113" x2="28958" y2="39113"/>
                        <a14:foregroundMark x1="6250" y1="45565" x2="6250" y2="45565"/>
                        <a14:foregroundMark x1="7292" y1="50806" x2="7292" y2="50806"/>
                        <a14:foregroundMark x1="10625" y1="79032" x2="10625" y2="79032"/>
                        <a14:foregroundMark x1="13958" y1="70565" x2="13958" y2="70565"/>
                        <a14:foregroundMark x1="15000" y1="75806" x2="15000" y2="75806"/>
                        <a14:foregroundMark x1="15625" y1="69355" x2="15625" y2="69355"/>
                        <a14:foregroundMark x1="79583" y1="22581" x2="89375" y2="68952"/>
                        <a14:foregroundMark x1="94583" y1="16129" x2="94583" y2="16129"/>
                        <a14:foregroundMark x1="89792" y1="13306" x2="89792" y2="13306"/>
                        <a14:foregroundMark x1="91250" y1="70968" x2="91250" y2="70968"/>
                        <a14:foregroundMark x1="91042" y1="77016" x2="91042" y2="77016"/>
                        <a14:foregroundMark x1="91667" y1="86694" x2="91667" y2="86694"/>
                        <a14:foregroundMark x1="93333" y1="89919" x2="93333" y2="89919"/>
                        <a14:foregroundMark x1="92083" y1="84274" x2="92083" y2="84274"/>
                        <a14:foregroundMark x1="92083" y1="96371" x2="92083" y2="96371"/>
                        <a14:foregroundMark x1="84583" y1="89516" x2="84583" y2="89516"/>
                        <a14:foregroundMark x1="85417" y1="81048" x2="85417" y2="81048"/>
                        <a14:foregroundMark x1="72292" y1="34274" x2="72292" y2="34274"/>
                        <a14:foregroundMark x1="34375" y1="53629" x2="34375" y2="53629"/>
                        <a14:foregroundMark x1="21458" y1="52823" x2="21458" y2="52823"/>
                        <a14:foregroundMark x1="34167" y1="33468" x2="34167" y2="33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924943"/>
            <a:ext cx="5631724" cy="290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3448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ребёнка – детский сад № 16 г. Нытва</a:t>
            </a:r>
          </a:p>
          <a:p>
            <a:pPr algn="ctr" fontAlgn="base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fontAlgn="base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fontAlgn="base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fontAlgn="base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всероссийский конкурс</a:t>
            </a:r>
          </a:p>
          <a:p>
            <a:pPr algn="ctr" fontAlgn="base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«Снежный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городок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Эколят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»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488" y="593467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Подготовила: старший воспитатель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МБДОУ ЦРР – детский сад № 16 г. Нытва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Анфёрова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Юлия Анатольевна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645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3" y="5229200"/>
            <a:ext cx="7468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ливни всю неделю,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канавки станем делать,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sun9-12.userapi.com/impg/lcPxDROLn7QrFlK-jm5DmQVM_p_ROOF3ZRFRXw/zEMVkaXHP5k.jpg?size=1280x960&amp;quality=95&amp;sign=8905fc9c92ac8150e3dbdfa00a64afb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3.userapi.com/impg/Qt1BHlLYsz2DwyF4yhj_yc8x7_58zhCdbv1iZQ/O1e6miskSMs.jpg?size=1280x960&amp;quality=95&amp;sign=c4f63552bdfaf71185f3730736aa167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" y="676061"/>
            <a:ext cx="4708348" cy="3531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9025" y="847603"/>
            <a:ext cx="7468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лишняя вода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Добежала до пруда.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s://sun9-8.userapi.com/impg/4lBLsJRF71i7WmAghddlW3sdGkY8nuTVlO69lA/2_O5cQV7P3Y.jpg?size=810x1080&amp;quality=95&amp;sign=553067249a8dca360d3ddaafc36715f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60989"/>
            <a:ext cx="3421045" cy="4561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un9-83.userapi.com/impg/2vLZJ7uioWljGZ9oAhOyzxtutgJcw_cxa27MDQ/G7yhyaiiVPQ.jpg?size=1280x960&amp;quality=95&amp;sign=1955550f17eba73f9be0cb0bd055ac3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1"/>
            <a:ext cx="4988506" cy="374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1324658"/>
            <a:ext cx="4104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шалуном мы в лес пойдём и грибочки там найдём, 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sun9-55.userapi.com/impg/J19GgUdvGZSugfHS3yp2n7w86B4L71mzi7uP3g/Fp5I7qHzwz0.jpg?size=810x1080&amp;quality=96&amp;sign=b02b4ded8639bc5dcc004cf6eb89f52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2937"/>
            <a:ext cx="3823593" cy="509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sun9-3.userapi.com/impg/lHcKnRR3oBv2jMV4BUJQope6KYZcPo-sJJrUXg/UpVNOa7CCt8.jpg?size=1280x960&amp;quality=96&amp;sign=6083d35ffcf5ca5e485d2620ccac8d8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77415"/>
            <a:ext cx="4688904" cy="351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692" y="980728"/>
            <a:ext cx="410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Встретим зайца и лягушку 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https://sun9-70.userapi.com/impg/Z4DnM802q-KvEQGFXZfS2VuqsWK6KKXXhLehkw/x-3TePO4m2k.jpg?size=810x1080&amp;quality=96&amp;sign=7a63ee66918019e7cd6490f517aff71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9" y="160338"/>
            <a:ext cx="3871103" cy="516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un9-88.userapi.com/impg/Ai9qvFhBHd4-1uI1cvjIB-MhCSZsOASKniDoJA/1TqnmarXth0.jpg?size=810x1080&amp;quality=96&amp;sign=9721d263cb56e0f5ac3dd81485ee20e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3419872" cy="4559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847604"/>
            <a:ext cx="511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неведому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зверушку…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https://sun9-87.userapi.com/impg/vhc1EUInzvFSISn2Cs8k2stzlI2bH5qD2ySkag/GH_Vg2K9-I0.jpg?size=810x1080&amp;quality=95&amp;sign=b40bb79f56e440bd37ae6d3231f4fbe9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8"/>
          <a:stretch/>
        </p:blipFill>
        <p:spPr bwMode="auto">
          <a:xfrm>
            <a:off x="95037" y="1988840"/>
            <a:ext cx="4480277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69.userapi.com/impg/fB1NNP568L-i86yMRRZVY_E5SglGOiSUDQkNgw/wi8Cclqhs20.jpg?size=810x1080&amp;quality=95&amp;sign=daffb6a788e0bc299f85213cce5b0900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23912"/>
          <a:stretch/>
        </p:blipFill>
        <p:spPr bwMode="auto">
          <a:xfrm>
            <a:off x="4716016" y="2001625"/>
            <a:ext cx="4156626" cy="3778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9180" y="1988840"/>
            <a:ext cx="4104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малышек за порог убежал румяный бок, укатился в лес дружок…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Кто же это ?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Колобок!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s://sun9-88.userapi.com/impg/qxOurzFiaXcYo7Tg6UXRvJJCp4v1F0pPAu3Jxg/P4O62dhJq2k.jpg?size=810x1080&amp;quality=95&amp;sign=62ada55e6597eaaaaae52ca4bfc05ca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9"/>
          <a:stretch/>
        </p:blipFill>
        <p:spPr bwMode="auto">
          <a:xfrm>
            <a:off x="324930" y="1109213"/>
            <a:ext cx="4604250" cy="513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1628800"/>
            <a:ext cx="3888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 и в этом же лесу дети встретили лису.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колобка она не съест!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 пусть идёт голодной в лес!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sun9-32.userapi.com/impg/IxOjMTW_rNE2iX6Ay2u-Zne9k2GPoJ-gpnsQcA/qbBkedIm0Vs.jpg?size=810x1080&amp;quality=95&amp;sign=1c974d6533128319cda7ac1308bb7b48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/>
          <a:stretch/>
        </p:blipFill>
        <p:spPr bwMode="auto">
          <a:xfrm>
            <a:off x="464959" y="1268760"/>
            <a:ext cx="4212468" cy="459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671" y="676061"/>
            <a:ext cx="4392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Для чего зима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на свете —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знают точно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только дети: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для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играния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,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для гуляния,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для катания,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хохотания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,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для снежков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кидания,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с гор крутых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летания,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на снегу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валяния!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sun9-87.userapi.com/impg/yWLC_HSE-PPzqeDEhS6CteHd3TVmzVxQlhfb4A/F6m-ckoTgbo.jpg?size=1280x960&amp;quality=95&amp;sign=a50594faa0fa4b00084e08a039bc581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3"/>
          <a:stretch/>
        </p:blipFill>
        <p:spPr bwMode="auto">
          <a:xfrm>
            <a:off x="307975" y="112099"/>
            <a:ext cx="4012158" cy="207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sun9-3.userapi.com/impg/Qt1BHlLYsz2DwyF4yhj_yc8x7_58zhCdbv1iZQ/O1e6miskSMs.jpg?size=1280x960&amp;quality=95&amp;sign=c4f63552bdfaf71185f3730736aa167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3825"/>
            <a:ext cx="2989199" cy="224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sun9-32.userapi.com/impg/IxOjMTW_rNE2iX6Ay2u-Zne9k2GPoJ-gpnsQcA/qbBkedIm0Vs.jpg?size=810x1080&amp;quality=95&amp;sign=1c974d6533128319cda7ac1308bb7b4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41" y="4208106"/>
            <a:ext cx="1917644" cy="2556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sun9-37.userapi.com/impg/_1COqchHqiwspCwz9ShnSX4T_bztJUFEugFNjg/AJxc__UEghM.jpg?size=810x1080&amp;quality=95&amp;sign=81c2788dd96433340a0ae0b4b0b2839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8" y="4255856"/>
            <a:ext cx="1951608" cy="260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4665"/>
            <a:ext cx="7740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Были рады мы гостям,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Приходите снова к нам,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нашим сказочным друзьям!</a:t>
            </a:r>
          </a:p>
          <a:p>
            <a:pPr algn="ctr"/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avatars.mds.yandex.net/i?id=016d970b8fe900dbb3b1dce20376fd95-5503256-images-thumbs&amp;n=13&amp;ex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0" b="99597" l="0" r="100000">
                        <a14:foregroundMark x1="49375" y1="21774" x2="31458" y2="95565"/>
                        <a14:foregroundMark x1="38542" y1="25000" x2="44167" y2="92339"/>
                        <a14:foregroundMark x1="45833" y1="47177" x2="54583" y2="24194"/>
                        <a14:foregroundMark x1="61042" y1="11290" x2="63750" y2="95565"/>
                        <a14:foregroundMark x1="65625" y1="50806" x2="66875" y2="94758"/>
                        <a14:foregroundMark x1="61250" y1="61694" x2="62500" y2="74194"/>
                        <a14:foregroundMark x1="55833" y1="60887" x2="53542" y2="64919"/>
                        <a14:foregroundMark x1="13542" y1="14113" x2="13542" y2="23790"/>
                        <a14:foregroundMark x1="19375" y1="43952" x2="27500" y2="43548"/>
                        <a14:foregroundMark x1="28958" y1="39113" x2="28958" y2="39113"/>
                        <a14:foregroundMark x1="6250" y1="45565" x2="6250" y2="45565"/>
                        <a14:foregroundMark x1="7292" y1="50806" x2="7292" y2="50806"/>
                        <a14:foregroundMark x1="10625" y1="79032" x2="10625" y2="79032"/>
                        <a14:foregroundMark x1="13958" y1="70565" x2="13958" y2="70565"/>
                        <a14:foregroundMark x1="15000" y1="75806" x2="15000" y2="75806"/>
                        <a14:foregroundMark x1="15625" y1="69355" x2="15625" y2="69355"/>
                        <a14:foregroundMark x1="79583" y1="22581" x2="89375" y2="68952"/>
                        <a14:foregroundMark x1="94583" y1="16129" x2="94583" y2="16129"/>
                        <a14:foregroundMark x1="89792" y1="13306" x2="89792" y2="13306"/>
                        <a14:foregroundMark x1="91250" y1="70968" x2="91250" y2="70968"/>
                        <a14:foregroundMark x1="91042" y1="77016" x2="91042" y2="77016"/>
                        <a14:foregroundMark x1="91667" y1="86694" x2="91667" y2="86694"/>
                        <a14:foregroundMark x1="93333" y1="89919" x2="93333" y2="89919"/>
                        <a14:foregroundMark x1="92083" y1="84274" x2="92083" y2="84274"/>
                        <a14:foregroundMark x1="92083" y1="96371" x2="92083" y2="96371"/>
                        <a14:foregroundMark x1="84583" y1="89516" x2="84583" y2="89516"/>
                        <a14:foregroundMark x1="85417" y1="81048" x2="85417" y2="81048"/>
                        <a14:foregroundMark x1="72292" y1="34274" x2="72292" y2="34274"/>
                        <a14:foregroundMark x1="34375" y1="53629" x2="34375" y2="53629"/>
                        <a14:foregroundMark x1="21458" y1="52823" x2="21458" y2="52823"/>
                        <a14:foregroundMark x1="34167" y1="33468" x2="34167" y2="33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00" y="2664907"/>
            <a:ext cx="6328575" cy="326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98072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Участники конкурса: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Воспитанники, родители и педагоги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Мбдоу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црр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– детский сад № 16 г. Нытва</a:t>
            </a:r>
          </a:p>
          <a:p>
            <a:pPr algn="ctr" fontAlgn="base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Юридический Адрес: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617001 Пермский край город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нытва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проспект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ленина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28а</a:t>
            </a:r>
          </a:p>
          <a:p>
            <a:pPr fontAlgn="base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Возрастная категория: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Эколята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- дошколята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rimdou2.ru/wp-content/uploads/2020/12/545e62acafc2d257eaa5b1336cf9ace6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284984"/>
            <a:ext cx="2292573" cy="33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76470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Педагоги:</a:t>
            </a:r>
          </a:p>
          <a:p>
            <a:pPr fontAlgn="base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Мальшакова Галина Павловна, воспитатель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Бармина Мария Юрьевна, воспитатель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Лукина Людмила Александровна, воспитатель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Гладких Лариса Андреевна, воспитатель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Ширинкина Валентина Ивановна, воспитатель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Плюснина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льга Сергеевна, воспитатель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cs typeface="Times New Roman" panose="02020603050405020304" pitchFamily="18" charset="0"/>
              </a:rPr>
              <a:t>Анфёрова Юлия Анатольевна, старший воспитатель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 fontAlgn="base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rimdou2.ru/wp-content/uploads/2020/12/545e62acafc2d257eaa5b1336cf9ace6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447" y="3393554"/>
            <a:ext cx="2292573" cy="33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3.userapi.com/impg/bu0uCc9kSofaYrlD3APa-lZveYxdqwY206Jc0A/DmuYQ6PvdEk.jpg?size=810x1080&amp;quality=95&amp;sign=778cfe137632b91e3744dadb7896fe6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01613"/>
            <a:ext cx="2872216" cy="3829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3.userapi.com/impg/XBBRc9HFSowynS1hOadFuqPftWCEOy1s58gB8w/kWh8BFYmgHU.jpg?size=810x1080&amp;quality=96&amp;sign=dd8f7936d10b404facffea905e143f6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8" y="2126039"/>
            <a:ext cx="2949792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7792" y="545533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334" y="606939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Шалун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Приходите в гости к нам,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нашим сказочным друзьям!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4" descr="https://sun9-7.userapi.com/impg/UTj4KdyBlpmD1VSx-fVQ4slKZdiN8aZKapUfSQ/b3q8ABX1cVI.jpg?size=497x1080&amp;quality=95&amp;sign=a075522780e1aa3d302e5ed14e1e5783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 bwMode="auto">
          <a:xfrm>
            <a:off x="6442930" y="1714021"/>
            <a:ext cx="2291657" cy="4437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28618" y="609153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Умничка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3825" y="6021288"/>
            <a:ext cx="273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512" y="69151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пойдёмте в огород,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Посмотрим, что у ёлочки  растет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ttps://sun9-82.userapi.com/impg/MQOeKDlC_RhSIfC7xC7vqvXSPRfa2ZorxNu4pg/fW7f8u9sfLA.jpg?size=810x1080&amp;quality=95&amp;sign=04a05d77985ddd5f1a9ad7a4acaa3ee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3961"/>
            <a:ext cx="2995775" cy="399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18.userapi.com/impg/2xRsijOanmz3bZiSHiApUbvH44FqEtvDviOMJw/jtepQ565Mvg.jpg?size=1280x949&amp;quality=95&amp;sign=81aa53992f18d71f7ba9459bd519131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2" y="1915485"/>
            <a:ext cx="5518325" cy="4091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15719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овощей вокруг!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тыковка растет и лук!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4" descr="https://sun9-79.userapi.com/impg/3rF62mhmGUqYMKn5gKS1XGONRQ-PTI6ZJaE99A/94QsfGJ9y3U.jpg?size=1280x960&amp;quality=95&amp;sign=1c0b849863188ec38417b0437b5f3c5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50" y="1324657"/>
            <a:ext cx="4326145" cy="3244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sun9-37.userapi.com/impg/_1COqchHqiwspCwz9ShnSX4T_bztJUFEugFNjg/AJxc__UEghM.jpg?size=810x1080&amp;quality=95&amp;sign=81c2788dd96433340a0ae0b4b0b2839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2" y="171992"/>
            <a:ext cx="3485619" cy="4647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3" y="4797152"/>
            <a:ext cx="7468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тропы морковка, носик прячет ловко!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очень низко, у самой земли,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Маргаритки расцвели.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s://sun9-46.userapi.com/impg/DJByX6ozN5Si9AYTLmGqhEGef_KOfvud5neZnA/dvm8ubSYhWs.jpg?size=1280x960&amp;quality=95&amp;sign=515164b928185174696ac7f323edaaa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0" b="16250"/>
          <a:stretch/>
        </p:blipFill>
        <p:spPr bwMode="auto">
          <a:xfrm>
            <a:off x="307975" y="404664"/>
            <a:ext cx="4860842" cy="2535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sun9-87.userapi.com/impg/1GGmHoYSrF76BGYlNIBVzkAhrOcD49IfBpkVqQ/Ebu-NfShQSk.jpg?size=1280x960&amp;quality=95&amp;sign=fb498be16a74d13c5184574b8e4065d7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2"/>
          <a:stretch/>
        </p:blipFill>
        <p:spPr bwMode="auto">
          <a:xfrm>
            <a:off x="4067944" y="2102100"/>
            <a:ext cx="4680520" cy="2653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267" y="5157191"/>
            <a:ext cx="7468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собрать весь урожай,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будет инвентарь.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sun9-48.userapi.com/impg/xAm3sUSFDN5UN3U8Wt47bUzBjBd2eoAziiotzw/9vS8ITppGFk.jpg?size=1280x960&amp;quality=95&amp;sign=097512d7f8edd83f88818aa912889cc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06642"/>
            <a:ext cx="6600733" cy="495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-sad73.ru/uploads/posts/2021-04/1618387490_risuno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74" y="27464"/>
            <a:ext cx="1551926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3" y="4797152"/>
            <a:ext cx="7468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Если засуха, то в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моде,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Шланг и лейки в огороде.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Поливаем всё подряд,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Каждый овощ влаге рад.</a:t>
            </a:r>
          </a:p>
        </p:txBody>
      </p:sp>
      <p:sp>
        <p:nvSpPr>
          <p:cNvPr id="4" name="AutoShape 6" descr="https://sun9-37.userapi.com/impg/_1COqchHqiwspCwz9ShnSX4T_bztJUFEugFNjg/AJxc__UEghM.jpg?size=810x1080&amp;quality=95&amp;sign=81c2788dd96433340a0ae0b4b0b2839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s://sun9-18.userapi.com/impg/P59J_YWSmlXZC6aa4O7bEvpW9b5D2aueZmcJng/Q6E2LiZYfK4.jpg?size=810x1080&amp;quality=95&amp;sign=dd2af2b330694bdc0cd53498820d1c8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4664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87.userapi.com/impg/yWLC_HSE-PPzqeDEhS6CteHd3TVmzVxQlhfb4A/F6m-ckoTgbo.jpg?size=1280x960&amp;quality=95&amp;sign=a50594faa0fa4b00084e08a039bc581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94774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270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19</cp:revision>
  <dcterms:created xsi:type="dcterms:W3CDTF">2022-02-01T06:04:59Z</dcterms:created>
  <dcterms:modified xsi:type="dcterms:W3CDTF">2022-02-01T09:42:16Z</dcterms:modified>
</cp:coreProperties>
</file>